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0"/>
  </p:notesMasterIdLst>
  <p:sldIdLst>
    <p:sldId id="256" r:id="rId5"/>
    <p:sldId id="257" r:id="rId6"/>
    <p:sldId id="259" r:id="rId7"/>
    <p:sldId id="258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ledo Buritica, Jacobo" userId="S::jacoborobledobur@ufl.edu::9ce0d93f-1eb4-4c9a-93d5-d642e66d9527" providerId="AD" clId="Web-{6B5AD10D-97F0-B973-D8BE-418B938A97C0}"/>
    <pc:docChg chg="modSld">
      <pc:chgData name="Robledo Buritica, Jacobo" userId="S::jacoborobledobur@ufl.edu::9ce0d93f-1eb4-4c9a-93d5-d642e66d9527" providerId="AD" clId="Web-{6B5AD10D-97F0-B973-D8BE-418B938A97C0}" dt="2025-07-11T19:30:08.637" v="2" actId="20577"/>
      <pc:docMkLst>
        <pc:docMk/>
      </pc:docMkLst>
      <pc:sldChg chg="modSp">
        <pc:chgData name="Robledo Buritica, Jacobo" userId="S::jacoborobledobur@ufl.edu::9ce0d93f-1eb4-4c9a-93d5-d642e66d9527" providerId="AD" clId="Web-{6B5AD10D-97F0-B973-D8BE-418B938A97C0}" dt="2025-07-11T19:30:08.637" v="2" actId="20577"/>
        <pc:sldMkLst>
          <pc:docMk/>
          <pc:sldMk cId="1248870623" sldId="257"/>
        </pc:sldMkLst>
        <pc:graphicFrameChg chg="mod modGraphic">
          <ac:chgData name="Robledo Buritica, Jacobo" userId="S::jacoborobledobur@ufl.edu::9ce0d93f-1eb4-4c9a-93d5-d642e66d9527" providerId="AD" clId="Web-{6B5AD10D-97F0-B973-D8BE-418B938A97C0}" dt="2025-07-11T19:30:08.637" v="2" actId="20577"/>
          <ac:graphicFrameMkLst>
            <pc:docMk/>
            <pc:sldMk cId="1248870623" sldId="257"/>
            <ac:graphicFrameMk id="5" creationId="{688F159B-9C57-F210-A032-353D18F4DF27}"/>
          </ac:graphicFrameMkLst>
        </pc:graphicFrameChg>
      </pc:sldChg>
    </pc:docChg>
  </pc:docChgLst>
  <pc:docChgLst>
    <pc:chgData name="Robledo Buritica, Jacobo" userId="S::jacoborobledobur@ufl.edu::9ce0d93f-1eb4-4c9a-93d5-d642e66d9527" providerId="AD" clId="Web-{ED469B4F-3F0A-7DD4-484F-AEB6A4840CA3}"/>
    <pc:docChg chg="addSld modSld">
      <pc:chgData name="Robledo Buritica, Jacobo" userId="S::jacoborobledobur@ufl.edu::9ce0d93f-1eb4-4c9a-93d5-d642e66d9527" providerId="AD" clId="Web-{ED469B4F-3F0A-7DD4-484F-AEB6A4840CA3}" dt="2025-07-10T20:52:20.719" v="182" actId="20577"/>
      <pc:docMkLst>
        <pc:docMk/>
      </pc:docMkLst>
      <pc:sldChg chg="modSp modNotes">
        <pc:chgData name="Robledo Buritica, Jacobo" userId="S::jacoborobledobur@ufl.edu::9ce0d93f-1eb4-4c9a-93d5-d642e66d9527" providerId="AD" clId="Web-{ED469B4F-3F0A-7DD4-484F-AEB6A4840CA3}" dt="2025-07-10T20:10:54.966" v="94" actId="20577"/>
        <pc:sldMkLst>
          <pc:docMk/>
          <pc:sldMk cId="109857222" sldId="256"/>
        </pc:sldMkLst>
        <pc:spChg chg="mod">
          <ac:chgData name="Robledo Buritica, Jacobo" userId="S::jacoborobledobur@ufl.edu::9ce0d93f-1eb4-4c9a-93d5-d642e66d9527" providerId="AD" clId="Web-{ED469B4F-3F0A-7DD4-484F-AEB6A4840CA3}" dt="2025-07-10T20:10:54.966" v="94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Robledo Buritica, Jacobo" userId="S::jacoborobledobur@ufl.edu::9ce0d93f-1eb4-4c9a-93d5-d642e66d9527" providerId="AD" clId="Web-{ED469B4F-3F0A-7DD4-484F-AEB6A4840CA3}" dt="2025-07-10T19:49:48.557" v="88" actId="1076"/>
          <ac:spMkLst>
            <pc:docMk/>
            <pc:sldMk cId="109857222" sldId="256"/>
            <ac:spMk id="3" creationId="{00000000-0000-0000-0000-000000000000}"/>
          </ac:spMkLst>
        </pc:spChg>
      </pc:sldChg>
      <pc:sldChg chg="modSp new">
        <pc:chgData name="Robledo Buritica, Jacobo" userId="S::jacoborobledobur@ufl.edu::9ce0d93f-1eb4-4c9a-93d5-d642e66d9527" providerId="AD" clId="Web-{ED469B4F-3F0A-7DD4-484F-AEB6A4840CA3}" dt="2025-07-10T20:12:05.795" v="100" actId="20577"/>
        <pc:sldMkLst>
          <pc:docMk/>
          <pc:sldMk cId="1248870623" sldId="257"/>
        </pc:sldMkLst>
        <pc:spChg chg="mod">
          <ac:chgData name="Robledo Buritica, Jacobo" userId="S::jacoborobledobur@ufl.edu::9ce0d93f-1eb4-4c9a-93d5-d642e66d9527" providerId="AD" clId="Web-{ED469B4F-3F0A-7DD4-484F-AEB6A4840CA3}" dt="2025-07-10T20:11:52.217" v="98" actId="20577"/>
          <ac:spMkLst>
            <pc:docMk/>
            <pc:sldMk cId="1248870623" sldId="257"/>
            <ac:spMk id="2" creationId="{21EB8CF2-B3FF-48F6-0EFE-54713434BDAD}"/>
          </ac:spMkLst>
        </pc:spChg>
      </pc:sldChg>
      <pc:sldChg chg="addSp delSp modSp new mod setBg">
        <pc:chgData name="Robledo Buritica, Jacobo" userId="S::jacoborobledobur@ufl.edu::9ce0d93f-1eb4-4c9a-93d5-d642e66d9527" providerId="AD" clId="Web-{ED469B4F-3F0A-7DD4-484F-AEB6A4840CA3}" dt="2025-07-10T20:19:41.426" v="113"/>
        <pc:sldMkLst>
          <pc:docMk/>
          <pc:sldMk cId="2158749516" sldId="258"/>
        </pc:sldMkLst>
        <pc:spChg chg="mod">
          <ac:chgData name="Robledo Buritica, Jacobo" userId="S::jacoborobledobur@ufl.edu::9ce0d93f-1eb4-4c9a-93d5-d642e66d9527" providerId="AD" clId="Web-{ED469B4F-3F0A-7DD4-484F-AEB6A4840CA3}" dt="2025-07-10T20:19:41.426" v="113"/>
          <ac:spMkLst>
            <pc:docMk/>
            <pc:sldMk cId="2158749516" sldId="258"/>
            <ac:spMk id="2" creationId="{A4C202E8-0F3E-0BB5-98B8-14D720CBC3BF}"/>
          </ac:spMkLst>
        </pc:spChg>
        <pc:spChg chg="add">
          <ac:chgData name="Robledo Buritica, Jacobo" userId="S::jacoborobledobur@ufl.edu::9ce0d93f-1eb4-4c9a-93d5-d642e66d9527" providerId="AD" clId="Web-{ED469B4F-3F0A-7DD4-484F-AEB6A4840CA3}" dt="2025-07-10T20:19:41.426" v="113"/>
          <ac:spMkLst>
            <pc:docMk/>
            <pc:sldMk cId="2158749516" sldId="258"/>
            <ac:spMk id="16" creationId="{BCED4D40-4B67-4331-AC48-79B82B4A47D8}"/>
          </ac:spMkLst>
        </pc:spChg>
        <pc:spChg chg="add">
          <ac:chgData name="Robledo Buritica, Jacobo" userId="S::jacoborobledobur@ufl.edu::9ce0d93f-1eb4-4c9a-93d5-d642e66d9527" providerId="AD" clId="Web-{ED469B4F-3F0A-7DD4-484F-AEB6A4840CA3}" dt="2025-07-10T20:19:41.426" v="113"/>
          <ac:spMkLst>
            <pc:docMk/>
            <pc:sldMk cId="2158749516" sldId="258"/>
            <ac:spMk id="17" creationId="{670CEDEF-4F34-412E-84EE-329C1E936AF5}"/>
          </ac:spMkLst>
        </pc:spChg>
        <pc:graphicFrameChg chg="add mod ord modGraphic">
          <ac:chgData name="Robledo Buritica, Jacobo" userId="S::jacoborobledobur@ufl.edu::9ce0d93f-1eb4-4c9a-93d5-d642e66d9527" providerId="AD" clId="Web-{ED469B4F-3F0A-7DD4-484F-AEB6A4840CA3}" dt="2025-07-10T20:19:41.426" v="113"/>
          <ac:graphicFrameMkLst>
            <pc:docMk/>
            <pc:sldMk cId="2158749516" sldId="258"/>
            <ac:graphicFrameMk id="7" creationId="{A7FA8381-214A-A5F9-571A-8AD46126C933}"/>
          </ac:graphicFrameMkLst>
        </pc:graphicFrameChg>
      </pc:sldChg>
      <pc:sldChg chg="modSp new">
        <pc:chgData name="Robledo Buritica, Jacobo" userId="S::jacoborobledobur@ufl.edu::9ce0d93f-1eb4-4c9a-93d5-d642e66d9527" providerId="AD" clId="Web-{ED469B4F-3F0A-7DD4-484F-AEB6A4840CA3}" dt="2025-07-10T20:19:10.613" v="106" actId="20577"/>
        <pc:sldMkLst>
          <pc:docMk/>
          <pc:sldMk cId="1779658144" sldId="259"/>
        </pc:sldMkLst>
        <pc:spChg chg="mod">
          <ac:chgData name="Robledo Buritica, Jacobo" userId="S::jacoborobledobur@ufl.edu::9ce0d93f-1eb4-4c9a-93d5-d642e66d9527" providerId="AD" clId="Web-{ED469B4F-3F0A-7DD4-484F-AEB6A4840CA3}" dt="2025-07-10T20:12:34.530" v="102" actId="20577"/>
          <ac:spMkLst>
            <pc:docMk/>
            <pc:sldMk cId="1779658144" sldId="259"/>
            <ac:spMk id="2" creationId="{3F18BFA6-638F-B5D3-5247-4AD9D059D21C}"/>
          </ac:spMkLst>
        </pc:spChg>
      </pc:sldChg>
      <pc:sldChg chg="modSp new">
        <pc:chgData name="Robledo Buritica, Jacobo" userId="S::jacoborobledobur@ufl.edu::9ce0d93f-1eb4-4c9a-93d5-d642e66d9527" providerId="AD" clId="Web-{ED469B4F-3F0A-7DD4-484F-AEB6A4840CA3}" dt="2025-07-10T20:20:25.693" v="116" actId="20577"/>
        <pc:sldMkLst>
          <pc:docMk/>
          <pc:sldMk cId="1820586564" sldId="260"/>
        </pc:sldMkLst>
        <pc:spChg chg="mod">
          <ac:chgData name="Robledo Buritica, Jacobo" userId="S::jacoborobledobur@ufl.edu::9ce0d93f-1eb4-4c9a-93d5-d642e66d9527" providerId="AD" clId="Web-{ED469B4F-3F0A-7DD4-484F-AEB6A4840CA3}" dt="2025-07-10T20:20:15.583" v="114" actId="20577"/>
          <ac:spMkLst>
            <pc:docMk/>
            <pc:sldMk cId="1820586564" sldId="260"/>
            <ac:spMk id="2" creationId="{A2F22B30-CBC8-7E08-B4EC-77EC4819D4EE}"/>
          </ac:spMkLst>
        </pc:spChg>
      </pc:sldChg>
      <pc:sldChg chg="addSp delSp modSp new">
        <pc:chgData name="Robledo Buritica, Jacobo" userId="S::jacoborobledobur@ufl.edu::9ce0d93f-1eb4-4c9a-93d5-d642e66d9527" providerId="AD" clId="Web-{ED469B4F-3F0A-7DD4-484F-AEB6A4840CA3}" dt="2025-07-10T20:20:55.787" v="121"/>
        <pc:sldMkLst>
          <pc:docMk/>
          <pc:sldMk cId="2589214953" sldId="261"/>
        </pc:sldMkLst>
        <pc:spChg chg="mod">
          <ac:chgData name="Robledo Buritica, Jacobo" userId="S::jacoborobledobur@ufl.edu::9ce0d93f-1eb4-4c9a-93d5-d642e66d9527" providerId="AD" clId="Web-{ED469B4F-3F0A-7DD4-484F-AEB6A4840CA3}" dt="2025-07-10T20:20:42.724" v="118" actId="20577"/>
          <ac:spMkLst>
            <pc:docMk/>
            <pc:sldMk cId="2589214953" sldId="261"/>
            <ac:spMk id="2" creationId="{F96AAAD7-67B7-4339-865A-08A9D272F378}"/>
          </ac:spMkLst>
        </pc:spChg>
        <pc:graphicFrameChg chg="add mod ord modGraphic">
          <ac:chgData name="Robledo Buritica, Jacobo" userId="S::jacoborobledobur@ufl.edu::9ce0d93f-1eb4-4c9a-93d5-d642e66d9527" providerId="AD" clId="Web-{ED469B4F-3F0A-7DD4-484F-AEB6A4840CA3}" dt="2025-07-10T20:20:48.334" v="120"/>
          <ac:graphicFrameMkLst>
            <pc:docMk/>
            <pc:sldMk cId="2589214953" sldId="261"/>
            <ac:graphicFrameMk id="8" creationId="{F5D4266E-F248-43F0-A6E8-E3B65D2CE148}"/>
          </ac:graphicFrameMkLst>
        </pc:graphicFrameChg>
      </pc:sldChg>
      <pc:sldChg chg="modSp new">
        <pc:chgData name="Robledo Buritica, Jacobo" userId="S::jacoborobledobur@ufl.edu::9ce0d93f-1eb4-4c9a-93d5-d642e66d9527" providerId="AD" clId="Web-{ED469B4F-3F0A-7DD4-484F-AEB6A4840CA3}" dt="2025-07-10T20:21:30.569" v="124" actId="20577"/>
        <pc:sldMkLst>
          <pc:docMk/>
          <pc:sldMk cId="2467375124" sldId="262"/>
        </pc:sldMkLst>
        <pc:spChg chg="mod">
          <ac:chgData name="Robledo Buritica, Jacobo" userId="S::jacoborobledobur@ufl.edu::9ce0d93f-1eb4-4c9a-93d5-d642e66d9527" providerId="AD" clId="Web-{ED469B4F-3F0A-7DD4-484F-AEB6A4840CA3}" dt="2025-07-10T20:21:27.693" v="123" actId="20577"/>
          <ac:spMkLst>
            <pc:docMk/>
            <pc:sldMk cId="2467375124" sldId="262"/>
            <ac:spMk id="2" creationId="{98944C32-6445-5CE9-0255-7FBB991FAFF5}"/>
          </ac:spMkLst>
        </pc:spChg>
        <pc:spChg chg="mod">
          <ac:chgData name="Robledo Buritica, Jacobo" userId="S::jacoborobledobur@ufl.edu::9ce0d93f-1eb4-4c9a-93d5-d642e66d9527" providerId="AD" clId="Web-{ED469B4F-3F0A-7DD4-484F-AEB6A4840CA3}" dt="2025-07-10T20:21:30.569" v="124" actId="20577"/>
          <ac:spMkLst>
            <pc:docMk/>
            <pc:sldMk cId="2467375124" sldId="262"/>
            <ac:spMk id="3" creationId="{13409545-2E93-907B-38E5-E804D2AD3C12}"/>
          </ac:spMkLst>
        </pc:spChg>
      </pc:sldChg>
      <pc:sldChg chg="modSp new">
        <pc:chgData name="Robledo Buritica, Jacobo" userId="S::jacoborobledobur@ufl.edu::9ce0d93f-1eb4-4c9a-93d5-d642e66d9527" providerId="AD" clId="Web-{ED469B4F-3F0A-7DD4-484F-AEB6A4840CA3}" dt="2025-07-10T20:23:06.367" v="130" actId="20577"/>
        <pc:sldMkLst>
          <pc:docMk/>
          <pc:sldMk cId="909262174" sldId="263"/>
        </pc:sldMkLst>
        <pc:spChg chg="mod">
          <ac:chgData name="Robledo Buritica, Jacobo" userId="S::jacoborobledobur@ufl.edu::9ce0d93f-1eb4-4c9a-93d5-d642e66d9527" providerId="AD" clId="Web-{ED469B4F-3F0A-7DD4-484F-AEB6A4840CA3}" dt="2025-07-10T20:22:34.679" v="127" actId="20577"/>
          <ac:spMkLst>
            <pc:docMk/>
            <pc:sldMk cId="909262174" sldId="263"/>
            <ac:spMk id="2" creationId="{9458E64A-85B6-748D-60FA-3B27606E2BCA}"/>
          </ac:spMkLst>
        </pc:spChg>
        <pc:spChg chg="mod">
          <ac:chgData name="Robledo Buritica, Jacobo" userId="S::jacoborobledobur@ufl.edu::9ce0d93f-1eb4-4c9a-93d5-d642e66d9527" providerId="AD" clId="Web-{ED469B4F-3F0A-7DD4-484F-AEB6A4840CA3}" dt="2025-07-10T20:23:06.367" v="130" actId="20577"/>
          <ac:spMkLst>
            <pc:docMk/>
            <pc:sldMk cId="909262174" sldId="263"/>
            <ac:spMk id="3" creationId="{828AEDD8-4263-953A-ECD0-F6D69C276E3A}"/>
          </ac:spMkLst>
        </pc:spChg>
      </pc:sldChg>
      <pc:sldChg chg="modSp new modNotes">
        <pc:chgData name="Robledo Buritica, Jacobo" userId="S::jacoborobledobur@ufl.edu::9ce0d93f-1eb4-4c9a-93d5-d642e66d9527" providerId="AD" clId="Web-{ED469B4F-3F0A-7DD4-484F-AEB6A4840CA3}" dt="2025-07-10T20:27:08.901" v="137"/>
        <pc:sldMkLst>
          <pc:docMk/>
          <pc:sldMk cId="4044614609" sldId="264"/>
        </pc:sldMkLst>
        <pc:spChg chg="mod">
          <ac:chgData name="Robledo Buritica, Jacobo" userId="S::jacoborobledobur@ufl.edu::9ce0d93f-1eb4-4c9a-93d5-d642e66d9527" providerId="AD" clId="Web-{ED469B4F-3F0A-7DD4-484F-AEB6A4840CA3}" dt="2025-07-10T20:23:13.851" v="132" actId="20577"/>
          <ac:spMkLst>
            <pc:docMk/>
            <pc:sldMk cId="4044614609" sldId="264"/>
            <ac:spMk id="2" creationId="{F3D7F7E0-3A0C-E24A-EBA4-D54F21E60E3D}"/>
          </ac:spMkLst>
        </pc:spChg>
        <pc:spChg chg="mod">
          <ac:chgData name="Robledo Buritica, Jacobo" userId="S::jacoborobledobur@ufl.edu::9ce0d93f-1eb4-4c9a-93d5-d642e66d9527" providerId="AD" clId="Web-{ED469B4F-3F0A-7DD4-484F-AEB6A4840CA3}" dt="2025-07-10T20:26:07.791" v="134" actId="20577"/>
          <ac:spMkLst>
            <pc:docMk/>
            <pc:sldMk cId="4044614609" sldId="264"/>
            <ac:spMk id="3" creationId="{75F5BCC6-283F-D57E-94B3-3AA80DCF16EE}"/>
          </ac:spMkLst>
        </pc:spChg>
      </pc:sldChg>
      <pc:sldChg chg="modSp new">
        <pc:chgData name="Robledo Buritica, Jacobo" userId="S::jacoborobledobur@ufl.edu::9ce0d93f-1eb4-4c9a-93d5-d642e66d9527" providerId="AD" clId="Web-{ED469B4F-3F0A-7DD4-484F-AEB6A4840CA3}" dt="2025-07-10T20:31:20.061" v="143" actId="20577"/>
        <pc:sldMkLst>
          <pc:docMk/>
          <pc:sldMk cId="1953014199" sldId="265"/>
        </pc:sldMkLst>
        <pc:spChg chg="mod">
          <ac:chgData name="Robledo Buritica, Jacobo" userId="S::jacoborobledobur@ufl.edu::9ce0d93f-1eb4-4c9a-93d5-d642e66d9527" providerId="AD" clId="Web-{ED469B4F-3F0A-7DD4-484F-AEB6A4840CA3}" dt="2025-07-10T20:31:03.233" v="139" actId="20577"/>
          <ac:spMkLst>
            <pc:docMk/>
            <pc:sldMk cId="1953014199" sldId="265"/>
            <ac:spMk id="2" creationId="{1D775806-C633-9DFC-E54A-50AEACCE0BB4}"/>
          </ac:spMkLst>
        </pc:spChg>
      </pc:sldChg>
      <pc:sldChg chg="modSp new">
        <pc:chgData name="Robledo Buritica, Jacobo" userId="S::jacoborobledobur@ufl.edu::9ce0d93f-1eb4-4c9a-93d5-d642e66d9527" providerId="AD" clId="Web-{ED469B4F-3F0A-7DD4-484F-AEB6A4840CA3}" dt="2025-07-10T20:32:17.031" v="149" actId="20577"/>
        <pc:sldMkLst>
          <pc:docMk/>
          <pc:sldMk cId="1775108554" sldId="266"/>
        </pc:sldMkLst>
        <pc:spChg chg="mod">
          <ac:chgData name="Robledo Buritica, Jacobo" userId="S::jacoborobledobur@ufl.edu::9ce0d93f-1eb4-4c9a-93d5-d642e66d9527" providerId="AD" clId="Web-{ED469B4F-3F0A-7DD4-484F-AEB6A4840CA3}" dt="2025-07-10T20:31:30.811" v="146" actId="20577"/>
          <ac:spMkLst>
            <pc:docMk/>
            <pc:sldMk cId="1775108554" sldId="266"/>
            <ac:spMk id="2" creationId="{A92F1D9C-9488-DD50-522F-C88617B20580}"/>
          </ac:spMkLst>
        </pc:spChg>
      </pc:sldChg>
      <pc:sldChg chg="delSp modSp new">
        <pc:chgData name="Robledo Buritica, Jacobo" userId="S::jacoborobledobur@ufl.edu::9ce0d93f-1eb4-4c9a-93d5-d642e66d9527" providerId="AD" clId="Web-{ED469B4F-3F0A-7DD4-484F-AEB6A4840CA3}" dt="2025-07-10T20:35:58.690" v="156" actId="20577"/>
        <pc:sldMkLst>
          <pc:docMk/>
          <pc:sldMk cId="487720503" sldId="267"/>
        </pc:sldMkLst>
        <pc:spChg chg="mod">
          <ac:chgData name="Robledo Buritica, Jacobo" userId="S::jacoborobledobur@ufl.edu::9ce0d93f-1eb4-4c9a-93d5-d642e66d9527" providerId="AD" clId="Web-{ED469B4F-3F0A-7DD4-484F-AEB6A4840CA3}" dt="2025-07-10T20:35:58.690" v="156" actId="20577"/>
          <ac:spMkLst>
            <pc:docMk/>
            <pc:sldMk cId="487720503" sldId="267"/>
            <ac:spMk id="2" creationId="{B80A522D-82B1-9AB4-A7BD-6AB799605498}"/>
          </ac:spMkLst>
        </pc:spChg>
      </pc:sldChg>
      <pc:sldChg chg="modSp new">
        <pc:chgData name="Robledo Buritica, Jacobo" userId="S::jacoborobledobur@ufl.edu::9ce0d93f-1eb4-4c9a-93d5-d642e66d9527" providerId="AD" clId="Web-{ED469B4F-3F0A-7DD4-484F-AEB6A4840CA3}" dt="2025-07-10T20:37:14.082" v="164" actId="20577"/>
        <pc:sldMkLst>
          <pc:docMk/>
          <pc:sldMk cId="446061231" sldId="268"/>
        </pc:sldMkLst>
        <pc:spChg chg="mod">
          <ac:chgData name="Robledo Buritica, Jacobo" userId="S::jacoborobledobur@ufl.edu::9ce0d93f-1eb4-4c9a-93d5-d642e66d9527" providerId="AD" clId="Web-{ED469B4F-3F0A-7DD4-484F-AEB6A4840CA3}" dt="2025-07-10T20:37:09.238" v="159" actId="20577"/>
          <ac:spMkLst>
            <pc:docMk/>
            <pc:sldMk cId="446061231" sldId="268"/>
            <ac:spMk id="2" creationId="{E4CA29E8-FED0-3919-D58B-81D75A8A108A}"/>
          </ac:spMkLst>
        </pc:spChg>
        <pc:spChg chg="mod">
          <ac:chgData name="Robledo Buritica, Jacobo" userId="S::jacoborobledobur@ufl.edu::9ce0d93f-1eb4-4c9a-93d5-d642e66d9527" providerId="AD" clId="Web-{ED469B4F-3F0A-7DD4-484F-AEB6A4840CA3}" dt="2025-07-10T20:37:14.082" v="164" actId="20577"/>
          <ac:spMkLst>
            <pc:docMk/>
            <pc:sldMk cId="446061231" sldId="268"/>
            <ac:spMk id="3" creationId="{A1FBDA62-A078-79F8-E2AC-FED0065FCF8E}"/>
          </ac:spMkLst>
        </pc:spChg>
      </pc:sldChg>
      <pc:sldChg chg="modSp new">
        <pc:chgData name="Robledo Buritica, Jacobo" userId="S::jacoborobledobur@ufl.edu::9ce0d93f-1eb4-4c9a-93d5-d642e66d9527" providerId="AD" clId="Web-{ED469B4F-3F0A-7DD4-484F-AEB6A4840CA3}" dt="2025-07-10T20:52:04.406" v="170" actId="20577"/>
        <pc:sldMkLst>
          <pc:docMk/>
          <pc:sldMk cId="2391038904" sldId="269"/>
        </pc:sldMkLst>
        <pc:spChg chg="mod">
          <ac:chgData name="Robledo Buritica, Jacobo" userId="S::jacoborobledobur@ufl.edu::9ce0d93f-1eb4-4c9a-93d5-d642e66d9527" providerId="AD" clId="Web-{ED469B4F-3F0A-7DD4-484F-AEB6A4840CA3}" dt="2025-07-10T20:52:00.469" v="167" actId="20577"/>
          <ac:spMkLst>
            <pc:docMk/>
            <pc:sldMk cId="2391038904" sldId="269"/>
            <ac:spMk id="2" creationId="{0DEE14D8-651E-4D63-BC57-85B9ED1254B2}"/>
          </ac:spMkLst>
        </pc:spChg>
        <pc:spChg chg="mod">
          <ac:chgData name="Robledo Buritica, Jacobo" userId="S::jacoborobledobur@ufl.edu::9ce0d93f-1eb4-4c9a-93d5-d642e66d9527" providerId="AD" clId="Web-{ED469B4F-3F0A-7DD4-484F-AEB6A4840CA3}" dt="2025-07-10T20:52:04.406" v="170" actId="20577"/>
          <ac:spMkLst>
            <pc:docMk/>
            <pc:sldMk cId="2391038904" sldId="269"/>
            <ac:spMk id="3" creationId="{56D9B8D5-D467-B7A0-223F-D4B0DB80A33B}"/>
          </ac:spMkLst>
        </pc:spChg>
      </pc:sldChg>
      <pc:sldChg chg="modSp new">
        <pc:chgData name="Robledo Buritica, Jacobo" userId="S::jacoborobledobur@ufl.edu::9ce0d93f-1eb4-4c9a-93d5-d642e66d9527" providerId="AD" clId="Web-{ED469B4F-3F0A-7DD4-484F-AEB6A4840CA3}" dt="2025-07-10T20:52:20.719" v="182" actId="20577"/>
        <pc:sldMkLst>
          <pc:docMk/>
          <pc:sldMk cId="1937937308" sldId="270"/>
        </pc:sldMkLst>
        <pc:spChg chg="mod">
          <ac:chgData name="Robledo Buritica, Jacobo" userId="S::jacoborobledobur@ufl.edu::9ce0d93f-1eb4-4c9a-93d5-d642e66d9527" providerId="AD" clId="Web-{ED469B4F-3F0A-7DD4-484F-AEB6A4840CA3}" dt="2025-07-10T20:52:20.719" v="182" actId="20577"/>
          <ac:spMkLst>
            <pc:docMk/>
            <pc:sldMk cId="1937937308" sldId="270"/>
            <ac:spMk id="2" creationId="{1EAD149D-4490-C61E-A898-8E4865186946}"/>
          </ac:spMkLst>
        </pc:spChg>
      </pc:sldChg>
    </pc:docChg>
  </pc:docChgLst>
  <pc:docChgLst>
    <pc:chgData name="Robledo Buritica, Jacobo" userId="9ce0d93f-1eb4-4c9a-93d5-d642e66d9527" providerId="ADAL" clId="{FECB3B4A-BE8D-44AC-898C-040DCC1D6A32}"/>
    <pc:docChg chg="custSel modSld">
      <pc:chgData name="Robledo Buritica, Jacobo" userId="9ce0d93f-1eb4-4c9a-93d5-d642e66d9527" providerId="ADAL" clId="{FECB3B4A-BE8D-44AC-898C-040DCC1D6A32}" dt="2025-07-10T20:59:45.466" v="15" actId="26606"/>
      <pc:docMkLst>
        <pc:docMk/>
      </pc:docMkLst>
      <pc:sldChg chg="addSp modSp mod modMedia setBg">
        <pc:chgData name="Robledo Buritica, Jacobo" userId="9ce0d93f-1eb4-4c9a-93d5-d642e66d9527" providerId="ADAL" clId="{FECB3B4A-BE8D-44AC-898C-040DCC1D6A32}" dt="2025-07-10T20:53:57.551" v="2"/>
        <pc:sldMkLst>
          <pc:docMk/>
          <pc:sldMk cId="109857222" sldId="256"/>
        </pc:sldMkLst>
        <pc:spChg chg="mod">
          <ac:chgData name="Robledo Buritica, Jacobo" userId="9ce0d93f-1eb4-4c9a-93d5-d642e66d9527" providerId="ADAL" clId="{FECB3B4A-BE8D-44AC-898C-040DCC1D6A32}" dt="2025-07-10T20:53:55.324" v="0" actId="26606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Robledo Buritica, Jacobo" userId="9ce0d93f-1eb4-4c9a-93d5-d642e66d9527" providerId="ADAL" clId="{FECB3B4A-BE8D-44AC-898C-040DCC1D6A32}" dt="2025-07-10T20:53:55.324" v="0" actId="26606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Robledo Buritica, Jacobo" userId="9ce0d93f-1eb4-4c9a-93d5-d642e66d9527" providerId="ADAL" clId="{FECB3B4A-BE8D-44AC-898C-040DCC1D6A32}" dt="2025-07-10T20:53:55.324" v="0" actId="26606"/>
          <ac:spMkLst>
            <pc:docMk/>
            <pc:sldMk cId="109857222" sldId="256"/>
            <ac:spMk id="9" creationId="{E0AE394F-AFF1-4485-AF1F-7387A2F041AA}"/>
          </ac:spMkLst>
        </pc:spChg>
        <pc:spChg chg="add">
          <ac:chgData name="Robledo Buritica, Jacobo" userId="9ce0d93f-1eb4-4c9a-93d5-d642e66d9527" providerId="ADAL" clId="{FECB3B4A-BE8D-44AC-898C-040DCC1D6A32}" dt="2025-07-10T20:53:55.324" v="0" actId="26606"/>
          <ac:spMkLst>
            <pc:docMk/>
            <pc:sldMk cId="109857222" sldId="256"/>
            <ac:spMk id="11" creationId="{5683D043-25BB-4AC9-8130-641179672614}"/>
          </ac:spMkLst>
        </pc:spChg>
        <pc:spChg chg="add">
          <ac:chgData name="Robledo Buritica, Jacobo" userId="9ce0d93f-1eb4-4c9a-93d5-d642e66d9527" providerId="ADAL" clId="{FECB3B4A-BE8D-44AC-898C-040DCC1D6A32}" dt="2025-07-10T20:53:55.324" v="0" actId="26606"/>
          <ac:spMkLst>
            <pc:docMk/>
            <pc:sldMk cId="109857222" sldId="256"/>
            <ac:spMk id="13" creationId="{AA61CCAC-6875-474C-8E9E-F57ABF078C2B}"/>
          </ac:spMkLst>
        </pc:spChg>
        <pc:picChg chg="add mod">
          <ac:chgData name="Robledo Buritica, Jacobo" userId="9ce0d93f-1eb4-4c9a-93d5-d642e66d9527" providerId="ADAL" clId="{FECB3B4A-BE8D-44AC-898C-040DCC1D6A32}" dt="2025-07-10T20:53:57.551" v="2"/>
          <ac:picMkLst>
            <pc:docMk/>
            <pc:sldMk cId="109857222" sldId="256"/>
            <ac:picMk id="5" creationId="{E21C27BA-C43D-02AD-04B6-5C438D0F8D50}"/>
          </ac:picMkLst>
        </pc:picChg>
      </pc:sldChg>
      <pc:sldChg chg="addSp delSp mod">
        <pc:chgData name="Robledo Buritica, Jacobo" userId="9ce0d93f-1eb4-4c9a-93d5-d642e66d9527" providerId="ADAL" clId="{FECB3B4A-BE8D-44AC-898C-040DCC1D6A32}" dt="2025-07-10T20:54:07.851" v="3" actId="26606"/>
        <pc:sldMkLst>
          <pc:docMk/>
          <pc:sldMk cId="1248870623" sldId="257"/>
        </pc:sldMkLst>
        <pc:graphicFrameChg chg="add">
          <ac:chgData name="Robledo Buritica, Jacobo" userId="9ce0d93f-1eb4-4c9a-93d5-d642e66d9527" providerId="ADAL" clId="{FECB3B4A-BE8D-44AC-898C-040DCC1D6A32}" dt="2025-07-10T20:54:07.851" v="3" actId="26606"/>
          <ac:graphicFrameMkLst>
            <pc:docMk/>
            <pc:sldMk cId="1248870623" sldId="257"/>
            <ac:graphicFrameMk id="5" creationId="{688F159B-9C57-F210-A032-353D18F4DF27}"/>
          </ac:graphicFrameMkLst>
        </pc:graphicFrameChg>
      </pc:sldChg>
      <pc:sldChg chg="addSp delSp modSp mod setBg">
        <pc:chgData name="Robledo Buritica, Jacobo" userId="9ce0d93f-1eb4-4c9a-93d5-d642e66d9527" providerId="ADAL" clId="{FECB3B4A-BE8D-44AC-898C-040DCC1D6A32}" dt="2025-07-10T20:54:25.003" v="4" actId="26606"/>
        <pc:sldMkLst>
          <pc:docMk/>
          <pc:sldMk cId="1779658144" sldId="259"/>
        </pc:sldMkLst>
        <pc:spChg chg="mod">
          <ac:chgData name="Robledo Buritica, Jacobo" userId="9ce0d93f-1eb4-4c9a-93d5-d642e66d9527" providerId="ADAL" clId="{FECB3B4A-BE8D-44AC-898C-040DCC1D6A32}" dt="2025-07-10T20:54:25.003" v="4" actId="26606"/>
          <ac:spMkLst>
            <pc:docMk/>
            <pc:sldMk cId="1779658144" sldId="259"/>
            <ac:spMk id="2" creationId="{3F18BFA6-638F-B5D3-5247-4AD9D059D21C}"/>
          </ac:spMkLst>
        </pc:spChg>
        <pc:spChg chg="add">
          <ac:chgData name="Robledo Buritica, Jacobo" userId="9ce0d93f-1eb4-4c9a-93d5-d642e66d9527" providerId="ADAL" clId="{FECB3B4A-BE8D-44AC-898C-040DCC1D6A32}" dt="2025-07-10T20:54:25.003" v="4" actId="26606"/>
          <ac:spMkLst>
            <pc:docMk/>
            <pc:sldMk cId="1779658144" sldId="259"/>
            <ac:spMk id="9" creationId="{BACC6370-2D7E-4714-9D71-7542949D7D5D}"/>
          </ac:spMkLst>
        </pc:spChg>
        <pc:spChg chg="add">
          <ac:chgData name="Robledo Buritica, Jacobo" userId="9ce0d93f-1eb4-4c9a-93d5-d642e66d9527" providerId="ADAL" clId="{FECB3B4A-BE8D-44AC-898C-040DCC1D6A32}" dt="2025-07-10T20:54:25.003" v="4" actId="26606"/>
          <ac:spMkLst>
            <pc:docMk/>
            <pc:sldMk cId="1779658144" sldId="259"/>
            <ac:spMk id="11" creationId="{256B2C21-A230-48C0-8DF1-C46611373C44}"/>
          </ac:spMkLst>
        </pc:spChg>
        <pc:spChg chg="add">
          <ac:chgData name="Robledo Buritica, Jacobo" userId="9ce0d93f-1eb4-4c9a-93d5-d642e66d9527" providerId="ADAL" clId="{FECB3B4A-BE8D-44AC-898C-040DCC1D6A32}" dt="2025-07-10T20:54:25.003" v="4" actId="26606"/>
          <ac:spMkLst>
            <pc:docMk/>
            <pc:sldMk cId="1779658144" sldId="259"/>
            <ac:spMk id="13" creationId="{3847E18C-932D-4C95-AABA-FEC7C9499AD7}"/>
          </ac:spMkLst>
        </pc:spChg>
        <pc:spChg chg="add">
          <ac:chgData name="Robledo Buritica, Jacobo" userId="9ce0d93f-1eb4-4c9a-93d5-d642e66d9527" providerId="ADAL" clId="{FECB3B4A-BE8D-44AC-898C-040DCC1D6A32}" dt="2025-07-10T20:54:25.003" v="4" actId="26606"/>
          <ac:spMkLst>
            <pc:docMk/>
            <pc:sldMk cId="1779658144" sldId="259"/>
            <ac:spMk id="15" creationId="{3150CB11-0C61-439E-910F-5787759E72A0}"/>
          </ac:spMkLst>
        </pc:spChg>
        <pc:spChg chg="add">
          <ac:chgData name="Robledo Buritica, Jacobo" userId="9ce0d93f-1eb4-4c9a-93d5-d642e66d9527" providerId="ADAL" clId="{FECB3B4A-BE8D-44AC-898C-040DCC1D6A32}" dt="2025-07-10T20:54:25.003" v="4" actId="26606"/>
          <ac:spMkLst>
            <pc:docMk/>
            <pc:sldMk cId="1779658144" sldId="259"/>
            <ac:spMk id="17" creationId="{43F8A58B-5155-44CE-A5FF-7647B47D0A7A}"/>
          </ac:spMkLst>
        </pc:spChg>
        <pc:spChg chg="add">
          <ac:chgData name="Robledo Buritica, Jacobo" userId="9ce0d93f-1eb4-4c9a-93d5-d642e66d9527" providerId="ADAL" clId="{FECB3B4A-BE8D-44AC-898C-040DCC1D6A32}" dt="2025-07-10T20:54:25.003" v="4" actId="26606"/>
          <ac:spMkLst>
            <pc:docMk/>
            <pc:sldMk cId="1779658144" sldId="259"/>
            <ac:spMk id="19" creationId="{443F2ACA-E6D6-4028-82DD-F03C262D5DE6}"/>
          </ac:spMkLst>
        </pc:spChg>
        <pc:graphicFrameChg chg="add">
          <ac:chgData name="Robledo Buritica, Jacobo" userId="9ce0d93f-1eb4-4c9a-93d5-d642e66d9527" providerId="ADAL" clId="{FECB3B4A-BE8D-44AC-898C-040DCC1D6A32}" dt="2025-07-10T20:54:25.003" v="4" actId="26606"/>
          <ac:graphicFrameMkLst>
            <pc:docMk/>
            <pc:sldMk cId="1779658144" sldId="259"/>
            <ac:graphicFrameMk id="5" creationId="{E1D5FDEC-5818-8C02-37EA-9A587FDCDEF9}"/>
          </ac:graphicFrameMkLst>
        </pc:graphicFrameChg>
      </pc:sldChg>
      <pc:sldChg chg="addSp delSp modSp mod setBg">
        <pc:chgData name="Robledo Buritica, Jacobo" userId="9ce0d93f-1eb4-4c9a-93d5-d642e66d9527" providerId="ADAL" clId="{FECB3B4A-BE8D-44AC-898C-040DCC1D6A32}" dt="2025-07-10T20:56:05.271" v="5" actId="26606"/>
        <pc:sldMkLst>
          <pc:docMk/>
          <pc:sldMk cId="1820586564" sldId="260"/>
        </pc:sldMkLst>
        <pc:spChg chg="mod">
          <ac:chgData name="Robledo Buritica, Jacobo" userId="9ce0d93f-1eb4-4c9a-93d5-d642e66d9527" providerId="ADAL" clId="{FECB3B4A-BE8D-44AC-898C-040DCC1D6A32}" dt="2025-07-10T20:56:05.271" v="5" actId="26606"/>
          <ac:spMkLst>
            <pc:docMk/>
            <pc:sldMk cId="1820586564" sldId="260"/>
            <ac:spMk id="2" creationId="{A2F22B30-CBC8-7E08-B4EC-77EC4819D4EE}"/>
          </ac:spMkLst>
        </pc:spChg>
        <pc:spChg chg="add">
          <ac:chgData name="Robledo Buritica, Jacobo" userId="9ce0d93f-1eb4-4c9a-93d5-d642e66d9527" providerId="ADAL" clId="{FECB3B4A-BE8D-44AC-898C-040DCC1D6A32}" dt="2025-07-10T20:56:05.271" v="5" actId="26606"/>
          <ac:spMkLst>
            <pc:docMk/>
            <pc:sldMk cId="1820586564" sldId="260"/>
            <ac:spMk id="9" creationId="{5C8908E2-EE49-44D2-9428-A28D2312A8D5}"/>
          </ac:spMkLst>
        </pc:spChg>
        <pc:spChg chg="add">
          <ac:chgData name="Robledo Buritica, Jacobo" userId="9ce0d93f-1eb4-4c9a-93d5-d642e66d9527" providerId="ADAL" clId="{FECB3B4A-BE8D-44AC-898C-040DCC1D6A32}" dt="2025-07-10T20:56:05.271" v="5" actId="26606"/>
          <ac:spMkLst>
            <pc:docMk/>
            <pc:sldMk cId="1820586564" sldId="260"/>
            <ac:spMk id="15" creationId="{7449A6C7-D15F-4AA5-BFA5-71A404B47016}"/>
          </ac:spMkLst>
        </pc:spChg>
        <pc:spChg chg="add">
          <ac:chgData name="Robledo Buritica, Jacobo" userId="9ce0d93f-1eb4-4c9a-93d5-d642e66d9527" providerId="ADAL" clId="{FECB3B4A-BE8D-44AC-898C-040DCC1D6A32}" dt="2025-07-10T20:56:05.271" v="5" actId="26606"/>
          <ac:spMkLst>
            <pc:docMk/>
            <pc:sldMk cId="1820586564" sldId="260"/>
            <ac:spMk id="17" creationId="{ED888B23-07FA-482A-96DF-47E31AF1A603}"/>
          </ac:spMkLst>
        </pc:spChg>
        <pc:grpChg chg="add">
          <ac:chgData name="Robledo Buritica, Jacobo" userId="9ce0d93f-1eb4-4c9a-93d5-d642e66d9527" providerId="ADAL" clId="{FECB3B4A-BE8D-44AC-898C-040DCC1D6A32}" dt="2025-07-10T20:56:05.271" v="5" actId="26606"/>
          <ac:grpSpMkLst>
            <pc:docMk/>
            <pc:sldMk cId="1820586564" sldId="260"/>
            <ac:grpSpMk id="11" creationId="{05314994-6337-4875-8CF5-652CAFE8342C}"/>
          </ac:grpSpMkLst>
        </pc:grpChg>
        <pc:graphicFrameChg chg="add">
          <ac:chgData name="Robledo Buritica, Jacobo" userId="9ce0d93f-1eb4-4c9a-93d5-d642e66d9527" providerId="ADAL" clId="{FECB3B4A-BE8D-44AC-898C-040DCC1D6A32}" dt="2025-07-10T20:56:05.271" v="5" actId="26606"/>
          <ac:graphicFrameMkLst>
            <pc:docMk/>
            <pc:sldMk cId="1820586564" sldId="260"/>
            <ac:graphicFrameMk id="5" creationId="{1B990884-7F09-5A9D-1548-ED2DB5866821}"/>
          </ac:graphicFrameMkLst>
        </pc:graphicFrameChg>
      </pc:sldChg>
      <pc:sldChg chg="addSp delSp modSp mod setBg">
        <pc:chgData name="Robledo Buritica, Jacobo" userId="9ce0d93f-1eb4-4c9a-93d5-d642e66d9527" providerId="ADAL" clId="{FECB3B4A-BE8D-44AC-898C-040DCC1D6A32}" dt="2025-07-10T20:56:19.819" v="7" actId="26606"/>
        <pc:sldMkLst>
          <pc:docMk/>
          <pc:sldMk cId="2589214953" sldId="261"/>
        </pc:sldMkLst>
        <pc:spChg chg="mod">
          <ac:chgData name="Robledo Buritica, Jacobo" userId="9ce0d93f-1eb4-4c9a-93d5-d642e66d9527" providerId="ADAL" clId="{FECB3B4A-BE8D-44AC-898C-040DCC1D6A32}" dt="2025-07-10T20:56:19.819" v="7" actId="26606"/>
          <ac:spMkLst>
            <pc:docMk/>
            <pc:sldMk cId="2589214953" sldId="261"/>
            <ac:spMk id="2" creationId="{F96AAAD7-67B7-4339-865A-08A9D272F378}"/>
          </ac:spMkLst>
        </pc:spChg>
        <pc:spChg chg="add">
          <ac:chgData name="Robledo Buritica, Jacobo" userId="9ce0d93f-1eb4-4c9a-93d5-d642e66d9527" providerId="ADAL" clId="{FECB3B4A-BE8D-44AC-898C-040DCC1D6A32}" dt="2025-07-10T20:56:19.819" v="7" actId="26606"/>
          <ac:spMkLst>
            <pc:docMk/>
            <pc:sldMk cId="2589214953" sldId="261"/>
            <ac:spMk id="26" creationId="{665DBBEF-238B-476B-96AB-8AAC3224ECEA}"/>
          </ac:spMkLst>
        </pc:spChg>
        <pc:spChg chg="add">
          <ac:chgData name="Robledo Buritica, Jacobo" userId="9ce0d93f-1eb4-4c9a-93d5-d642e66d9527" providerId="ADAL" clId="{FECB3B4A-BE8D-44AC-898C-040DCC1D6A32}" dt="2025-07-10T20:56:19.819" v="7" actId="26606"/>
          <ac:spMkLst>
            <pc:docMk/>
            <pc:sldMk cId="2589214953" sldId="261"/>
            <ac:spMk id="28" creationId="{3FCFB1DE-0B7E-48CC-BA90-B2AB0889F9D6}"/>
          </ac:spMkLst>
        </pc:spChg>
        <pc:graphicFrameChg chg="add mod modGraphic">
          <ac:chgData name="Robledo Buritica, Jacobo" userId="9ce0d93f-1eb4-4c9a-93d5-d642e66d9527" providerId="ADAL" clId="{FECB3B4A-BE8D-44AC-898C-040DCC1D6A32}" dt="2025-07-10T20:56:19.819" v="7" actId="26606"/>
          <ac:graphicFrameMkLst>
            <pc:docMk/>
            <pc:sldMk cId="2589214953" sldId="261"/>
            <ac:graphicFrameMk id="8" creationId="{F5D4266E-F248-43F0-A6E8-E3B65D2CE148}"/>
          </ac:graphicFrameMkLst>
        </pc:graphicFrameChg>
      </pc:sldChg>
      <pc:sldChg chg="addSp modSp mod setBg">
        <pc:chgData name="Robledo Buritica, Jacobo" userId="9ce0d93f-1eb4-4c9a-93d5-d642e66d9527" providerId="ADAL" clId="{FECB3B4A-BE8D-44AC-898C-040DCC1D6A32}" dt="2025-07-10T20:58:16.190" v="8" actId="26606"/>
        <pc:sldMkLst>
          <pc:docMk/>
          <pc:sldMk cId="2467375124" sldId="262"/>
        </pc:sldMkLst>
        <pc:spChg chg="mod">
          <ac:chgData name="Robledo Buritica, Jacobo" userId="9ce0d93f-1eb4-4c9a-93d5-d642e66d9527" providerId="ADAL" clId="{FECB3B4A-BE8D-44AC-898C-040DCC1D6A32}" dt="2025-07-10T20:58:16.190" v="8" actId="26606"/>
          <ac:spMkLst>
            <pc:docMk/>
            <pc:sldMk cId="2467375124" sldId="262"/>
            <ac:spMk id="2" creationId="{98944C32-6445-5CE9-0255-7FBB991FAFF5}"/>
          </ac:spMkLst>
        </pc:spChg>
        <pc:spChg chg="mod">
          <ac:chgData name="Robledo Buritica, Jacobo" userId="9ce0d93f-1eb4-4c9a-93d5-d642e66d9527" providerId="ADAL" clId="{FECB3B4A-BE8D-44AC-898C-040DCC1D6A32}" dt="2025-07-10T20:58:16.190" v="8" actId="26606"/>
          <ac:spMkLst>
            <pc:docMk/>
            <pc:sldMk cId="2467375124" sldId="262"/>
            <ac:spMk id="3" creationId="{13409545-2E93-907B-38E5-E804D2AD3C12}"/>
          </ac:spMkLst>
        </pc:spChg>
        <pc:spChg chg="add">
          <ac:chgData name="Robledo Buritica, Jacobo" userId="9ce0d93f-1eb4-4c9a-93d5-d642e66d9527" providerId="ADAL" clId="{FECB3B4A-BE8D-44AC-898C-040DCC1D6A32}" dt="2025-07-10T20:58:16.190" v="8" actId="26606"/>
          <ac:spMkLst>
            <pc:docMk/>
            <pc:sldMk cId="2467375124" sldId="262"/>
            <ac:spMk id="8" creationId="{C2554CA6-288E-4202-BC52-2E5A8F0C0AED}"/>
          </ac:spMkLst>
        </pc:spChg>
        <pc:spChg chg="add">
          <ac:chgData name="Robledo Buritica, Jacobo" userId="9ce0d93f-1eb4-4c9a-93d5-d642e66d9527" providerId="ADAL" clId="{FECB3B4A-BE8D-44AC-898C-040DCC1D6A32}" dt="2025-07-10T20:58:16.190" v="8" actId="26606"/>
          <ac:spMkLst>
            <pc:docMk/>
            <pc:sldMk cId="2467375124" sldId="262"/>
            <ac:spMk id="10" creationId="{B10BB131-AC8E-4A8E-A5D1-36260F720C3B}"/>
          </ac:spMkLst>
        </pc:spChg>
        <pc:spChg chg="add">
          <ac:chgData name="Robledo Buritica, Jacobo" userId="9ce0d93f-1eb4-4c9a-93d5-d642e66d9527" providerId="ADAL" clId="{FECB3B4A-BE8D-44AC-898C-040DCC1D6A32}" dt="2025-07-10T20:58:16.190" v="8" actId="26606"/>
          <ac:spMkLst>
            <pc:docMk/>
            <pc:sldMk cId="2467375124" sldId="262"/>
            <ac:spMk id="12" creationId="{5B7778FC-632E-4DCA-A7CB-0D7731CCF970}"/>
          </ac:spMkLst>
        </pc:spChg>
        <pc:spChg chg="add">
          <ac:chgData name="Robledo Buritica, Jacobo" userId="9ce0d93f-1eb4-4c9a-93d5-d642e66d9527" providerId="ADAL" clId="{FECB3B4A-BE8D-44AC-898C-040DCC1D6A32}" dt="2025-07-10T20:58:16.190" v="8" actId="26606"/>
          <ac:spMkLst>
            <pc:docMk/>
            <pc:sldMk cId="2467375124" sldId="262"/>
            <ac:spMk id="14" creationId="{FA23A907-97FB-4A8F-880A-DD77401C4296}"/>
          </ac:spMkLst>
        </pc:spChg>
      </pc:sldChg>
      <pc:sldChg chg="addSp modSp mod setBg">
        <pc:chgData name="Robledo Buritica, Jacobo" userId="9ce0d93f-1eb4-4c9a-93d5-d642e66d9527" providerId="ADAL" clId="{FECB3B4A-BE8D-44AC-898C-040DCC1D6A32}" dt="2025-07-10T20:58:25.351" v="9" actId="26606"/>
        <pc:sldMkLst>
          <pc:docMk/>
          <pc:sldMk cId="909262174" sldId="263"/>
        </pc:sldMkLst>
        <pc:spChg chg="mod">
          <ac:chgData name="Robledo Buritica, Jacobo" userId="9ce0d93f-1eb4-4c9a-93d5-d642e66d9527" providerId="ADAL" clId="{FECB3B4A-BE8D-44AC-898C-040DCC1D6A32}" dt="2025-07-10T20:58:25.351" v="9" actId="26606"/>
          <ac:spMkLst>
            <pc:docMk/>
            <pc:sldMk cId="909262174" sldId="263"/>
            <ac:spMk id="2" creationId="{9458E64A-85B6-748D-60FA-3B27606E2BCA}"/>
          </ac:spMkLst>
        </pc:spChg>
        <pc:spChg chg="mod">
          <ac:chgData name="Robledo Buritica, Jacobo" userId="9ce0d93f-1eb4-4c9a-93d5-d642e66d9527" providerId="ADAL" clId="{FECB3B4A-BE8D-44AC-898C-040DCC1D6A32}" dt="2025-07-10T20:58:25.351" v="9" actId="26606"/>
          <ac:spMkLst>
            <pc:docMk/>
            <pc:sldMk cId="909262174" sldId="263"/>
            <ac:spMk id="3" creationId="{828AEDD8-4263-953A-ECD0-F6D69C276E3A}"/>
          </ac:spMkLst>
        </pc:spChg>
        <pc:spChg chg="add">
          <ac:chgData name="Robledo Buritica, Jacobo" userId="9ce0d93f-1eb4-4c9a-93d5-d642e66d9527" providerId="ADAL" clId="{FECB3B4A-BE8D-44AC-898C-040DCC1D6A32}" dt="2025-07-10T20:58:25.351" v="9" actId="26606"/>
          <ac:spMkLst>
            <pc:docMk/>
            <pc:sldMk cId="909262174" sldId="263"/>
            <ac:spMk id="8" creationId="{907EF6B7-1338-4443-8C46-6A318D952DFD}"/>
          </ac:spMkLst>
        </pc:spChg>
        <pc:spChg chg="add">
          <ac:chgData name="Robledo Buritica, Jacobo" userId="9ce0d93f-1eb4-4c9a-93d5-d642e66d9527" providerId="ADAL" clId="{FECB3B4A-BE8D-44AC-898C-040DCC1D6A32}" dt="2025-07-10T20:58:25.351" v="9" actId="26606"/>
          <ac:spMkLst>
            <pc:docMk/>
            <pc:sldMk cId="909262174" sldId="263"/>
            <ac:spMk id="10" creationId="{DAAE4CDD-124C-4DCF-9584-B6033B545DD5}"/>
          </ac:spMkLst>
        </pc:spChg>
        <pc:spChg chg="add">
          <ac:chgData name="Robledo Buritica, Jacobo" userId="9ce0d93f-1eb4-4c9a-93d5-d642e66d9527" providerId="ADAL" clId="{FECB3B4A-BE8D-44AC-898C-040DCC1D6A32}" dt="2025-07-10T20:58:25.351" v="9" actId="26606"/>
          <ac:spMkLst>
            <pc:docMk/>
            <pc:sldMk cId="909262174" sldId="263"/>
            <ac:spMk id="12" creationId="{081E4A58-353D-44AE-B2FC-2A74E2E400F7}"/>
          </ac:spMkLst>
        </pc:spChg>
      </pc:sldChg>
      <pc:sldChg chg="addSp modSp mod setBg">
        <pc:chgData name="Robledo Buritica, Jacobo" userId="9ce0d93f-1eb4-4c9a-93d5-d642e66d9527" providerId="ADAL" clId="{FECB3B4A-BE8D-44AC-898C-040DCC1D6A32}" dt="2025-07-10T20:58:32.895" v="10" actId="26606"/>
        <pc:sldMkLst>
          <pc:docMk/>
          <pc:sldMk cId="4044614609" sldId="264"/>
        </pc:sldMkLst>
        <pc:spChg chg="mod">
          <ac:chgData name="Robledo Buritica, Jacobo" userId="9ce0d93f-1eb4-4c9a-93d5-d642e66d9527" providerId="ADAL" clId="{FECB3B4A-BE8D-44AC-898C-040DCC1D6A32}" dt="2025-07-10T20:58:32.895" v="10" actId="26606"/>
          <ac:spMkLst>
            <pc:docMk/>
            <pc:sldMk cId="4044614609" sldId="264"/>
            <ac:spMk id="2" creationId="{F3D7F7E0-3A0C-E24A-EBA4-D54F21E60E3D}"/>
          </ac:spMkLst>
        </pc:spChg>
        <pc:spChg chg="mod">
          <ac:chgData name="Robledo Buritica, Jacobo" userId="9ce0d93f-1eb4-4c9a-93d5-d642e66d9527" providerId="ADAL" clId="{FECB3B4A-BE8D-44AC-898C-040DCC1D6A32}" dt="2025-07-10T20:58:32.895" v="10" actId="26606"/>
          <ac:spMkLst>
            <pc:docMk/>
            <pc:sldMk cId="4044614609" sldId="264"/>
            <ac:spMk id="3" creationId="{75F5BCC6-283F-D57E-94B3-3AA80DCF16EE}"/>
          </ac:spMkLst>
        </pc:spChg>
        <pc:spChg chg="add">
          <ac:chgData name="Robledo Buritica, Jacobo" userId="9ce0d93f-1eb4-4c9a-93d5-d642e66d9527" providerId="ADAL" clId="{FECB3B4A-BE8D-44AC-898C-040DCC1D6A32}" dt="2025-07-10T20:58:32.895" v="10" actId="26606"/>
          <ac:spMkLst>
            <pc:docMk/>
            <pc:sldMk cId="4044614609" sldId="264"/>
            <ac:spMk id="8" creationId="{3AD318CC-E2A8-4E27-9548-A047A78999B1}"/>
          </ac:spMkLst>
        </pc:spChg>
        <pc:spChg chg="add">
          <ac:chgData name="Robledo Buritica, Jacobo" userId="9ce0d93f-1eb4-4c9a-93d5-d642e66d9527" providerId="ADAL" clId="{FECB3B4A-BE8D-44AC-898C-040DCC1D6A32}" dt="2025-07-10T20:58:32.895" v="10" actId="26606"/>
          <ac:spMkLst>
            <pc:docMk/>
            <pc:sldMk cId="4044614609" sldId="264"/>
            <ac:spMk id="14" creationId="{2C1BBA94-3F40-40AA-8BB9-E69E25E537C1}"/>
          </ac:spMkLst>
        </pc:spChg>
        <pc:grpChg chg="add">
          <ac:chgData name="Robledo Buritica, Jacobo" userId="9ce0d93f-1eb4-4c9a-93d5-d642e66d9527" providerId="ADAL" clId="{FECB3B4A-BE8D-44AC-898C-040DCC1D6A32}" dt="2025-07-10T20:58:32.895" v="10" actId="26606"/>
          <ac:grpSpMkLst>
            <pc:docMk/>
            <pc:sldMk cId="4044614609" sldId="264"/>
            <ac:grpSpMk id="10" creationId="{B14B560F-9DD7-4302-A60B-EBD3EF59B073}"/>
          </ac:grpSpMkLst>
        </pc:grpChg>
      </pc:sldChg>
      <pc:sldChg chg="addSp delSp mod">
        <pc:chgData name="Robledo Buritica, Jacobo" userId="9ce0d93f-1eb4-4c9a-93d5-d642e66d9527" providerId="ADAL" clId="{FECB3B4A-BE8D-44AC-898C-040DCC1D6A32}" dt="2025-07-10T20:58:44.469" v="11" actId="26606"/>
        <pc:sldMkLst>
          <pc:docMk/>
          <pc:sldMk cId="1953014199" sldId="265"/>
        </pc:sldMkLst>
        <pc:graphicFrameChg chg="add">
          <ac:chgData name="Robledo Buritica, Jacobo" userId="9ce0d93f-1eb4-4c9a-93d5-d642e66d9527" providerId="ADAL" clId="{FECB3B4A-BE8D-44AC-898C-040DCC1D6A32}" dt="2025-07-10T20:58:44.469" v="11" actId="26606"/>
          <ac:graphicFrameMkLst>
            <pc:docMk/>
            <pc:sldMk cId="1953014199" sldId="265"/>
            <ac:graphicFrameMk id="5" creationId="{CD707B31-3354-8E51-558B-9AAB22EF1913}"/>
          </ac:graphicFrameMkLst>
        </pc:graphicFrameChg>
      </pc:sldChg>
      <pc:sldChg chg="addSp delSp modSp mod setBg">
        <pc:chgData name="Robledo Buritica, Jacobo" userId="9ce0d93f-1eb4-4c9a-93d5-d642e66d9527" providerId="ADAL" clId="{FECB3B4A-BE8D-44AC-898C-040DCC1D6A32}" dt="2025-07-10T20:58:52.099" v="12" actId="26606"/>
        <pc:sldMkLst>
          <pc:docMk/>
          <pc:sldMk cId="1775108554" sldId="266"/>
        </pc:sldMkLst>
        <pc:spChg chg="mod">
          <ac:chgData name="Robledo Buritica, Jacobo" userId="9ce0d93f-1eb4-4c9a-93d5-d642e66d9527" providerId="ADAL" clId="{FECB3B4A-BE8D-44AC-898C-040DCC1D6A32}" dt="2025-07-10T20:58:52.099" v="12" actId="26606"/>
          <ac:spMkLst>
            <pc:docMk/>
            <pc:sldMk cId="1775108554" sldId="266"/>
            <ac:spMk id="2" creationId="{A92F1D9C-9488-DD50-522F-C88617B20580}"/>
          </ac:spMkLst>
        </pc:spChg>
        <pc:spChg chg="add">
          <ac:chgData name="Robledo Buritica, Jacobo" userId="9ce0d93f-1eb4-4c9a-93d5-d642e66d9527" providerId="ADAL" clId="{FECB3B4A-BE8D-44AC-898C-040DCC1D6A32}" dt="2025-07-10T20:58:52.099" v="12" actId="26606"/>
          <ac:spMkLst>
            <pc:docMk/>
            <pc:sldMk cId="1775108554" sldId="266"/>
            <ac:spMk id="9" creationId="{7517A47C-B2E5-4B79-8061-D74B1311AF6E}"/>
          </ac:spMkLst>
        </pc:spChg>
        <pc:spChg chg="add">
          <ac:chgData name="Robledo Buritica, Jacobo" userId="9ce0d93f-1eb4-4c9a-93d5-d642e66d9527" providerId="ADAL" clId="{FECB3B4A-BE8D-44AC-898C-040DCC1D6A32}" dt="2025-07-10T20:58:52.099" v="12" actId="26606"/>
          <ac:spMkLst>
            <pc:docMk/>
            <pc:sldMk cId="1775108554" sldId="266"/>
            <ac:spMk id="11" creationId="{C505E780-2083-4CB5-A42A-5E0E2908ECC3}"/>
          </ac:spMkLst>
        </pc:spChg>
        <pc:spChg chg="add">
          <ac:chgData name="Robledo Buritica, Jacobo" userId="9ce0d93f-1eb4-4c9a-93d5-d642e66d9527" providerId="ADAL" clId="{FECB3B4A-BE8D-44AC-898C-040DCC1D6A32}" dt="2025-07-10T20:58:52.099" v="12" actId="26606"/>
          <ac:spMkLst>
            <pc:docMk/>
            <pc:sldMk cId="1775108554" sldId="266"/>
            <ac:spMk id="13" creationId="{D2C0AE1C-0118-41AE-8A10-7CDCBF10E96F}"/>
          </ac:spMkLst>
        </pc:spChg>
        <pc:spChg chg="add">
          <ac:chgData name="Robledo Buritica, Jacobo" userId="9ce0d93f-1eb4-4c9a-93d5-d642e66d9527" providerId="ADAL" clId="{FECB3B4A-BE8D-44AC-898C-040DCC1D6A32}" dt="2025-07-10T20:58:52.099" v="12" actId="26606"/>
          <ac:spMkLst>
            <pc:docMk/>
            <pc:sldMk cId="1775108554" sldId="266"/>
            <ac:spMk id="15" creationId="{463EEC44-1BA3-44ED-81FC-A644B04B2A44}"/>
          </ac:spMkLst>
        </pc:spChg>
        <pc:graphicFrameChg chg="add">
          <ac:chgData name="Robledo Buritica, Jacobo" userId="9ce0d93f-1eb4-4c9a-93d5-d642e66d9527" providerId="ADAL" clId="{FECB3B4A-BE8D-44AC-898C-040DCC1D6A32}" dt="2025-07-10T20:58:52.099" v="12" actId="26606"/>
          <ac:graphicFrameMkLst>
            <pc:docMk/>
            <pc:sldMk cId="1775108554" sldId="266"/>
            <ac:graphicFrameMk id="5" creationId="{A09DFBBF-9770-830E-F12A-9375881C812C}"/>
          </ac:graphicFrameMkLst>
        </pc:graphicFrameChg>
      </pc:sldChg>
      <pc:sldChg chg="addSp modSp mod setBg">
        <pc:chgData name="Robledo Buritica, Jacobo" userId="9ce0d93f-1eb4-4c9a-93d5-d642e66d9527" providerId="ADAL" clId="{FECB3B4A-BE8D-44AC-898C-040DCC1D6A32}" dt="2025-07-10T20:59:01.981" v="13" actId="26606"/>
        <pc:sldMkLst>
          <pc:docMk/>
          <pc:sldMk cId="487720503" sldId="267"/>
        </pc:sldMkLst>
        <pc:spChg chg="mod">
          <ac:chgData name="Robledo Buritica, Jacobo" userId="9ce0d93f-1eb4-4c9a-93d5-d642e66d9527" providerId="ADAL" clId="{FECB3B4A-BE8D-44AC-898C-040DCC1D6A32}" dt="2025-07-10T20:59:01.981" v="13" actId="26606"/>
          <ac:spMkLst>
            <pc:docMk/>
            <pc:sldMk cId="487720503" sldId="267"/>
            <ac:spMk id="2" creationId="{B80A522D-82B1-9AB4-A7BD-6AB799605498}"/>
          </ac:spMkLst>
        </pc:spChg>
        <pc:spChg chg="add">
          <ac:chgData name="Robledo Buritica, Jacobo" userId="9ce0d93f-1eb4-4c9a-93d5-d642e66d9527" providerId="ADAL" clId="{FECB3B4A-BE8D-44AC-898C-040DCC1D6A32}" dt="2025-07-10T20:59:01.981" v="13" actId="26606"/>
          <ac:spMkLst>
            <pc:docMk/>
            <pc:sldMk cId="487720503" sldId="267"/>
            <ac:spMk id="7" creationId="{D278ADA9-6383-4BDD-80D2-8899A402687B}"/>
          </ac:spMkLst>
        </pc:spChg>
        <pc:spChg chg="add">
          <ac:chgData name="Robledo Buritica, Jacobo" userId="9ce0d93f-1eb4-4c9a-93d5-d642e66d9527" providerId="ADAL" clId="{FECB3B4A-BE8D-44AC-898C-040DCC1D6A32}" dt="2025-07-10T20:59:01.981" v="13" actId="26606"/>
          <ac:spMkLst>
            <pc:docMk/>
            <pc:sldMk cId="487720503" sldId="267"/>
            <ac:spMk id="9" creationId="{484B7147-B0F6-40ED-B5A2-FF72BC8198B6}"/>
          </ac:spMkLst>
        </pc:spChg>
        <pc:spChg chg="add">
          <ac:chgData name="Robledo Buritica, Jacobo" userId="9ce0d93f-1eb4-4c9a-93d5-d642e66d9527" providerId="ADAL" clId="{FECB3B4A-BE8D-44AC-898C-040DCC1D6A32}" dt="2025-07-10T20:59:01.981" v="13" actId="26606"/>
          <ac:spMkLst>
            <pc:docMk/>
            <pc:sldMk cId="487720503" sldId="267"/>
            <ac:spMk id="11" creationId="{B36D2DE0-0628-4A9A-A59D-7BA8B5EB3022}"/>
          </ac:spMkLst>
        </pc:spChg>
        <pc:spChg chg="add">
          <ac:chgData name="Robledo Buritica, Jacobo" userId="9ce0d93f-1eb4-4c9a-93d5-d642e66d9527" providerId="ADAL" clId="{FECB3B4A-BE8D-44AC-898C-040DCC1D6A32}" dt="2025-07-10T20:59:01.981" v="13" actId="26606"/>
          <ac:spMkLst>
            <pc:docMk/>
            <pc:sldMk cId="487720503" sldId="267"/>
            <ac:spMk id="13" creationId="{48E405C9-94BE-41DA-928C-DEC9A8550E9F}"/>
          </ac:spMkLst>
        </pc:spChg>
        <pc:spChg chg="add">
          <ac:chgData name="Robledo Buritica, Jacobo" userId="9ce0d93f-1eb4-4c9a-93d5-d642e66d9527" providerId="ADAL" clId="{FECB3B4A-BE8D-44AC-898C-040DCC1D6A32}" dt="2025-07-10T20:59:01.981" v="13" actId="26606"/>
          <ac:spMkLst>
            <pc:docMk/>
            <pc:sldMk cId="487720503" sldId="267"/>
            <ac:spMk id="15" creationId="{D2091A72-D5BB-42AC-8FD3-F7747D90861E}"/>
          </ac:spMkLst>
        </pc:spChg>
        <pc:spChg chg="add">
          <ac:chgData name="Robledo Buritica, Jacobo" userId="9ce0d93f-1eb4-4c9a-93d5-d642e66d9527" providerId="ADAL" clId="{FECB3B4A-BE8D-44AC-898C-040DCC1D6A32}" dt="2025-07-10T20:59:01.981" v="13" actId="26606"/>
          <ac:spMkLst>
            <pc:docMk/>
            <pc:sldMk cId="487720503" sldId="267"/>
            <ac:spMk id="17" creationId="{6ED12BFC-A737-46AF-8411-481112D54B0C}"/>
          </ac:spMkLst>
        </pc:spChg>
      </pc:sldChg>
      <pc:sldChg chg="addSp modSp mod setBg">
        <pc:chgData name="Robledo Buritica, Jacobo" userId="9ce0d93f-1eb4-4c9a-93d5-d642e66d9527" providerId="ADAL" clId="{FECB3B4A-BE8D-44AC-898C-040DCC1D6A32}" dt="2025-07-10T20:59:21.293" v="14" actId="26606"/>
        <pc:sldMkLst>
          <pc:docMk/>
          <pc:sldMk cId="446061231" sldId="268"/>
        </pc:sldMkLst>
        <pc:spChg chg="mod">
          <ac:chgData name="Robledo Buritica, Jacobo" userId="9ce0d93f-1eb4-4c9a-93d5-d642e66d9527" providerId="ADAL" clId="{FECB3B4A-BE8D-44AC-898C-040DCC1D6A32}" dt="2025-07-10T20:59:21.293" v="14" actId="26606"/>
          <ac:spMkLst>
            <pc:docMk/>
            <pc:sldMk cId="446061231" sldId="268"/>
            <ac:spMk id="2" creationId="{E4CA29E8-FED0-3919-D58B-81D75A8A108A}"/>
          </ac:spMkLst>
        </pc:spChg>
        <pc:spChg chg="mod">
          <ac:chgData name="Robledo Buritica, Jacobo" userId="9ce0d93f-1eb4-4c9a-93d5-d642e66d9527" providerId="ADAL" clId="{FECB3B4A-BE8D-44AC-898C-040DCC1D6A32}" dt="2025-07-10T20:59:21.293" v="14" actId="26606"/>
          <ac:spMkLst>
            <pc:docMk/>
            <pc:sldMk cId="446061231" sldId="268"/>
            <ac:spMk id="3" creationId="{A1FBDA62-A078-79F8-E2AC-FED0065FCF8E}"/>
          </ac:spMkLst>
        </pc:spChg>
        <pc:spChg chg="add">
          <ac:chgData name="Robledo Buritica, Jacobo" userId="9ce0d93f-1eb4-4c9a-93d5-d642e66d9527" providerId="ADAL" clId="{FECB3B4A-BE8D-44AC-898C-040DCC1D6A32}" dt="2025-07-10T20:59:21.293" v="14" actId="26606"/>
          <ac:spMkLst>
            <pc:docMk/>
            <pc:sldMk cId="446061231" sldId="268"/>
            <ac:spMk id="8" creationId="{907EF6B7-1338-4443-8C46-6A318D952DFD}"/>
          </ac:spMkLst>
        </pc:spChg>
        <pc:spChg chg="add">
          <ac:chgData name="Robledo Buritica, Jacobo" userId="9ce0d93f-1eb4-4c9a-93d5-d642e66d9527" providerId="ADAL" clId="{FECB3B4A-BE8D-44AC-898C-040DCC1D6A32}" dt="2025-07-10T20:59:21.293" v="14" actId="26606"/>
          <ac:spMkLst>
            <pc:docMk/>
            <pc:sldMk cId="446061231" sldId="268"/>
            <ac:spMk id="10" creationId="{DAAE4CDD-124C-4DCF-9584-B6033B545DD5}"/>
          </ac:spMkLst>
        </pc:spChg>
        <pc:spChg chg="add">
          <ac:chgData name="Robledo Buritica, Jacobo" userId="9ce0d93f-1eb4-4c9a-93d5-d642e66d9527" providerId="ADAL" clId="{FECB3B4A-BE8D-44AC-898C-040DCC1D6A32}" dt="2025-07-10T20:59:21.293" v="14" actId="26606"/>
          <ac:spMkLst>
            <pc:docMk/>
            <pc:sldMk cId="446061231" sldId="268"/>
            <ac:spMk id="12" creationId="{081E4A58-353D-44AE-B2FC-2A74E2E400F7}"/>
          </ac:spMkLst>
        </pc:spChg>
      </pc:sldChg>
      <pc:sldChg chg="addSp modSp mod setBg">
        <pc:chgData name="Robledo Buritica, Jacobo" userId="9ce0d93f-1eb4-4c9a-93d5-d642e66d9527" providerId="ADAL" clId="{FECB3B4A-BE8D-44AC-898C-040DCC1D6A32}" dt="2025-07-10T20:59:45.466" v="15" actId="26606"/>
        <pc:sldMkLst>
          <pc:docMk/>
          <pc:sldMk cId="2391038904" sldId="269"/>
        </pc:sldMkLst>
        <pc:spChg chg="mod">
          <ac:chgData name="Robledo Buritica, Jacobo" userId="9ce0d93f-1eb4-4c9a-93d5-d642e66d9527" providerId="ADAL" clId="{FECB3B4A-BE8D-44AC-898C-040DCC1D6A32}" dt="2025-07-10T20:59:45.466" v="15" actId="26606"/>
          <ac:spMkLst>
            <pc:docMk/>
            <pc:sldMk cId="2391038904" sldId="269"/>
            <ac:spMk id="2" creationId="{0DEE14D8-651E-4D63-BC57-85B9ED1254B2}"/>
          </ac:spMkLst>
        </pc:spChg>
        <pc:spChg chg="mod">
          <ac:chgData name="Robledo Buritica, Jacobo" userId="9ce0d93f-1eb4-4c9a-93d5-d642e66d9527" providerId="ADAL" clId="{FECB3B4A-BE8D-44AC-898C-040DCC1D6A32}" dt="2025-07-10T20:59:45.466" v="15" actId="26606"/>
          <ac:spMkLst>
            <pc:docMk/>
            <pc:sldMk cId="2391038904" sldId="269"/>
            <ac:spMk id="3" creationId="{56D9B8D5-D467-B7A0-223F-D4B0DB80A33B}"/>
          </ac:spMkLst>
        </pc:spChg>
        <pc:spChg chg="add">
          <ac:chgData name="Robledo Buritica, Jacobo" userId="9ce0d93f-1eb4-4c9a-93d5-d642e66d9527" providerId="ADAL" clId="{FECB3B4A-BE8D-44AC-898C-040DCC1D6A32}" dt="2025-07-10T20:59:45.466" v="15" actId="26606"/>
          <ac:spMkLst>
            <pc:docMk/>
            <pc:sldMk cId="2391038904" sldId="269"/>
            <ac:spMk id="8" creationId="{1BB867FF-FC45-48F7-8104-F89BE54909F1}"/>
          </ac:spMkLst>
        </pc:spChg>
        <pc:spChg chg="add">
          <ac:chgData name="Robledo Buritica, Jacobo" userId="9ce0d93f-1eb4-4c9a-93d5-d642e66d9527" providerId="ADAL" clId="{FECB3B4A-BE8D-44AC-898C-040DCC1D6A32}" dt="2025-07-10T20:59:45.466" v="15" actId="26606"/>
          <ac:spMkLst>
            <pc:docMk/>
            <pc:sldMk cId="2391038904" sldId="269"/>
            <ac:spMk id="10" creationId="{8BB56887-D0D5-4F0C-9E19-7247EB83C8B7}"/>
          </ac:spMkLst>
        </pc:spChg>
        <pc:spChg chg="add">
          <ac:chgData name="Robledo Buritica, Jacobo" userId="9ce0d93f-1eb4-4c9a-93d5-d642e66d9527" providerId="ADAL" clId="{FECB3B4A-BE8D-44AC-898C-040DCC1D6A32}" dt="2025-07-10T20:59:45.466" v="15" actId="26606"/>
          <ac:spMkLst>
            <pc:docMk/>
            <pc:sldMk cId="2391038904" sldId="269"/>
            <ac:spMk id="12" creationId="{081E4A58-353D-44AE-B2FC-2A74E2E400F7}"/>
          </ac:spMkLst>
        </pc:spChg>
      </pc:sldChg>
    </pc:docChg>
  </pc:docChgLst>
</pc:chgInfo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6A96790-1E3E-429A-A099-109DC8F45D95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7BE9E42-6EB7-41EA-AC61-F9573F2CB9A8}">
      <dgm:prSet/>
      <dgm:spPr/>
      <dgm:t>
        <a:bodyPr/>
        <a:lstStyle/>
        <a:p>
          <a:r>
            <a:rPr lang="en-US" dirty="0"/>
            <a:t>The </a:t>
          </a:r>
          <a:r>
            <a:rPr lang="en-US" b="1" dirty="0"/>
            <a:t>problem</a:t>
          </a:r>
          <a:r>
            <a:rPr lang="en-US" dirty="0"/>
            <a:t> we want to solve</a:t>
          </a:r>
        </a:p>
      </dgm:t>
    </dgm:pt>
    <dgm:pt modelId="{F812EF6F-A15F-4D0C-A8C2-AC517D9D726A}" type="parTrans" cxnId="{94F21E7C-A311-4419-804D-53ACE0182F49}">
      <dgm:prSet/>
      <dgm:spPr/>
      <dgm:t>
        <a:bodyPr/>
        <a:lstStyle/>
        <a:p>
          <a:endParaRPr lang="en-US"/>
        </a:p>
      </dgm:t>
    </dgm:pt>
    <dgm:pt modelId="{3063062C-6BF9-4867-B8BE-766ACF2537EA}" type="sibTrans" cxnId="{94F21E7C-A311-4419-804D-53ACE0182F49}">
      <dgm:prSet/>
      <dgm:spPr/>
      <dgm:t>
        <a:bodyPr/>
        <a:lstStyle/>
        <a:p>
          <a:endParaRPr lang="en-US"/>
        </a:p>
      </dgm:t>
    </dgm:pt>
    <dgm:pt modelId="{FB5600A6-D953-464F-901F-DE626176FEAB}">
      <dgm:prSet/>
      <dgm:spPr/>
      <dgm:t>
        <a:bodyPr/>
        <a:lstStyle/>
        <a:p>
          <a:r>
            <a:rPr lang="en-US" dirty="0"/>
            <a:t>Key </a:t>
          </a:r>
          <a:r>
            <a:rPr lang="en-US" b="1" dirty="0"/>
            <a:t>AI concepts</a:t>
          </a:r>
          <a:r>
            <a:rPr lang="en-US" dirty="0"/>
            <a:t> in plain language</a:t>
          </a:r>
        </a:p>
      </dgm:t>
    </dgm:pt>
    <dgm:pt modelId="{19B9B707-DEE7-4483-A946-B91BFF264FFD}" type="parTrans" cxnId="{F2F5A7CA-9194-43BB-AE83-9FEF5680B665}">
      <dgm:prSet/>
      <dgm:spPr/>
      <dgm:t>
        <a:bodyPr/>
        <a:lstStyle/>
        <a:p>
          <a:endParaRPr lang="en-US"/>
        </a:p>
      </dgm:t>
    </dgm:pt>
    <dgm:pt modelId="{13964D58-1B08-42FA-9DA2-E10BEB6868FE}" type="sibTrans" cxnId="{F2F5A7CA-9194-43BB-AE83-9FEF5680B665}">
      <dgm:prSet/>
      <dgm:spPr/>
      <dgm:t>
        <a:bodyPr/>
        <a:lstStyle/>
        <a:p>
          <a:endParaRPr lang="en-US"/>
        </a:p>
      </dgm:t>
    </dgm:pt>
    <dgm:pt modelId="{ADD5F4BF-2251-497C-B2D0-049812F7DD84}">
      <dgm:prSet/>
      <dgm:spPr/>
      <dgm:t>
        <a:bodyPr/>
        <a:lstStyle/>
        <a:p>
          <a:r>
            <a:rPr lang="en-US" dirty="0"/>
            <a:t>How a </a:t>
          </a:r>
          <a:r>
            <a:rPr lang="en-US" b="1" dirty="0"/>
            <a:t>Convolutional Neural Network</a:t>
          </a:r>
          <a:r>
            <a:rPr lang="en-US" dirty="0"/>
            <a:t> (CNN) works</a:t>
          </a:r>
        </a:p>
      </dgm:t>
    </dgm:pt>
    <dgm:pt modelId="{B7D9A59C-1643-468F-B631-8065892C8BBB}" type="parTrans" cxnId="{D888F03E-8401-4102-9C95-952396E398C9}">
      <dgm:prSet/>
      <dgm:spPr/>
      <dgm:t>
        <a:bodyPr/>
        <a:lstStyle/>
        <a:p>
          <a:endParaRPr lang="en-US"/>
        </a:p>
      </dgm:t>
    </dgm:pt>
    <dgm:pt modelId="{68189E7F-0747-4A62-AC08-C4B461608A62}" type="sibTrans" cxnId="{D888F03E-8401-4102-9C95-952396E398C9}">
      <dgm:prSet/>
      <dgm:spPr/>
      <dgm:t>
        <a:bodyPr/>
        <a:lstStyle/>
        <a:p>
          <a:endParaRPr lang="en-US"/>
        </a:p>
      </dgm:t>
    </dgm:pt>
    <dgm:pt modelId="{B033346A-2F42-4EB1-B74D-9A472434F93C}">
      <dgm:prSet/>
      <dgm:spPr/>
      <dgm:t>
        <a:bodyPr/>
        <a:lstStyle/>
        <a:p>
          <a:r>
            <a:rPr lang="en-US" b="1" dirty="0"/>
            <a:t>Training vs. testing</a:t>
          </a:r>
          <a:r>
            <a:rPr lang="en-US" dirty="0"/>
            <a:t>—keeping the model honest</a:t>
          </a:r>
        </a:p>
      </dgm:t>
    </dgm:pt>
    <dgm:pt modelId="{40E78CC0-C191-4ACC-A447-455DEA24ED31}" type="parTrans" cxnId="{F4AD3BF7-5F41-40B9-95C0-20D4C9F40E5E}">
      <dgm:prSet/>
      <dgm:spPr/>
      <dgm:t>
        <a:bodyPr/>
        <a:lstStyle/>
        <a:p>
          <a:endParaRPr lang="en-US"/>
        </a:p>
      </dgm:t>
    </dgm:pt>
    <dgm:pt modelId="{C1015A9A-4DAE-49C5-AA44-127082E58C35}" type="sibTrans" cxnId="{F4AD3BF7-5F41-40B9-95C0-20D4C9F40E5E}">
      <dgm:prSet/>
      <dgm:spPr/>
      <dgm:t>
        <a:bodyPr/>
        <a:lstStyle/>
        <a:p>
          <a:endParaRPr lang="en-US"/>
        </a:p>
      </dgm:t>
    </dgm:pt>
    <dgm:pt modelId="{9B7AB63A-434E-4674-8FFB-2C22C35E6019}">
      <dgm:prSet/>
      <dgm:spPr/>
      <dgm:t>
        <a:bodyPr/>
        <a:lstStyle/>
        <a:p>
          <a:r>
            <a:rPr lang="en-US" dirty="0"/>
            <a:t>Where every concept appears in the </a:t>
          </a:r>
          <a:r>
            <a:rPr lang="en-US" b="1" dirty="0"/>
            <a:t>notebook</a:t>
          </a:r>
          <a:endParaRPr lang="en-US" dirty="0"/>
        </a:p>
      </dgm:t>
    </dgm:pt>
    <dgm:pt modelId="{EE3BDED9-DE3C-45C8-A266-B71FFACD00FC}" type="parTrans" cxnId="{28A39DE5-8026-45D3-8B95-A3A55E14FDBC}">
      <dgm:prSet/>
      <dgm:spPr/>
      <dgm:t>
        <a:bodyPr/>
        <a:lstStyle/>
        <a:p>
          <a:endParaRPr lang="en-US"/>
        </a:p>
      </dgm:t>
    </dgm:pt>
    <dgm:pt modelId="{A68A1414-303D-4E7F-AF3C-0CD2D0036295}" type="sibTrans" cxnId="{28A39DE5-8026-45D3-8B95-A3A55E14FDBC}">
      <dgm:prSet/>
      <dgm:spPr/>
      <dgm:t>
        <a:bodyPr/>
        <a:lstStyle/>
        <a:p>
          <a:endParaRPr lang="en-US"/>
        </a:p>
      </dgm:t>
    </dgm:pt>
    <dgm:pt modelId="{4B5007DB-9292-4216-9397-504E98382665}">
      <dgm:prSet/>
      <dgm:spPr/>
      <dgm:t>
        <a:bodyPr/>
        <a:lstStyle/>
        <a:p>
          <a:r>
            <a:rPr lang="en-US" dirty="0"/>
            <a:t>How to </a:t>
          </a:r>
          <a:r>
            <a:rPr lang="en-US" b="1" dirty="0"/>
            <a:t>tinker</a:t>
          </a:r>
          <a:r>
            <a:rPr lang="en-US" dirty="0"/>
            <a:t> with the code safely</a:t>
          </a:r>
        </a:p>
      </dgm:t>
    </dgm:pt>
    <dgm:pt modelId="{2150C1B2-3955-45A1-B365-88E540A34464}" type="parTrans" cxnId="{16A6EC02-FC5B-4900-AB6D-7CAB790AE011}">
      <dgm:prSet/>
      <dgm:spPr/>
      <dgm:t>
        <a:bodyPr/>
        <a:lstStyle/>
        <a:p>
          <a:endParaRPr lang="en-US"/>
        </a:p>
      </dgm:t>
    </dgm:pt>
    <dgm:pt modelId="{999B4AF9-A3AB-4D43-8038-496D91F9801F}" type="sibTrans" cxnId="{16A6EC02-FC5B-4900-AB6D-7CAB790AE011}">
      <dgm:prSet/>
      <dgm:spPr/>
      <dgm:t>
        <a:bodyPr/>
        <a:lstStyle/>
        <a:p>
          <a:endParaRPr lang="en-US"/>
        </a:p>
      </dgm:t>
    </dgm:pt>
    <dgm:pt modelId="{9FE7BDD9-25DF-40A0-90F7-188E2BA180C8}">
      <dgm:prSet/>
      <dgm:spPr/>
      <dgm:t>
        <a:bodyPr/>
        <a:lstStyle/>
        <a:p>
          <a:r>
            <a:rPr lang="en-US" dirty="0"/>
            <a:t>Limitations &amp; responsible use</a:t>
          </a:r>
        </a:p>
      </dgm:t>
    </dgm:pt>
    <dgm:pt modelId="{28324BFF-E050-4A98-AA3C-277647F8D813}" type="parTrans" cxnId="{C6594C2B-6C6F-45AD-904A-ED9FD08FB2B0}">
      <dgm:prSet/>
      <dgm:spPr/>
      <dgm:t>
        <a:bodyPr/>
        <a:lstStyle/>
        <a:p>
          <a:endParaRPr lang="en-US"/>
        </a:p>
      </dgm:t>
    </dgm:pt>
    <dgm:pt modelId="{3C04E4D1-DA27-4470-87ED-919A44758922}" type="sibTrans" cxnId="{C6594C2B-6C6F-45AD-904A-ED9FD08FB2B0}">
      <dgm:prSet/>
      <dgm:spPr/>
      <dgm:t>
        <a:bodyPr/>
        <a:lstStyle/>
        <a:p>
          <a:endParaRPr lang="en-US"/>
        </a:p>
      </dgm:t>
    </dgm:pt>
    <dgm:pt modelId="{9FA5FD29-AC39-4660-8E2D-4C8A48C4377A}" type="pres">
      <dgm:prSet presAssocID="{C6A96790-1E3E-429A-A099-109DC8F45D95}" presName="vert0" presStyleCnt="0">
        <dgm:presLayoutVars>
          <dgm:dir/>
          <dgm:animOne val="branch"/>
          <dgm:animLvl val="lvl"/>
        </dgm:presLayoutVars>
      </dgm:prSet>
      <dgm:spPr/>
    </dgm:pt>
    <dgm:pt modelId="{E0FCC207-F883-4753-A6CE-F16957EB58A4}" type="pres">
      <dgm:prSet presAssocID="{17BE9E42-6EB7-41EA-AC61-F9573F2CB9A8}" presName="thickLine" presStyleLbl="alignNode1" presStyleIdx="0" presStyleCnt="7"/>
      <dgm:spPr/>
    </dgm:pt>
    <dgm:pt modelId="{3438E31D-FDD2-41EA-A37A-EE1EFB0A9A7D}" type="pres">
      <dgm:prSet presAssocID="{17BE9E42-6EB7-41EA-AC61-F9573F2CB9A8}" presName="horz1" presStyleCnt="0"/>
      <dgm:spPr/>
    </dgm:pt>
    <dgm:pt modelId="{8E6BF5FE-3B9D-4F8F-8D4B-0F693C6C2D8B}" type="pres">
      <dgm:prSet presAssocID="{17BE9E42-6EB7-41EA-AC61-F9573F2CB9A8}" presName="tx1" presStyleLbl="revTx" presStyleIdx="0" presStyleCnt="7"/>
      <dgm:spPr/>
    </dgm:pt>
    <dgm:pt modelId="{8BD238FE-2C80-4CC4-9915-1E9CD838F72F}" type="pres">
      <dgm:prSet presAssocID="{17BE9E42-6EB7-41EA-AC61-F9573F2CB9A8}" presName="vert1" presStyleCnt="0"/>
      <dgm:spPr/>
    </dgm:pt>
    <dgm:pt modelId="{69C3A6E4-11D7-4C6B-8E49-0E9B3E932E4D}" type="pres">
      <dgm:prSet presAssocID="{FB5600A6-D953-464F-901F-DE626176FEAB}" presName="thickLine" presStyleLbl="alignNode1" presStyleIdx="1" presStyleCnt="7"/>
      <dgm:spPr/>
    </dgm:pt>
    <dgm:pt modelId="{F1A5A5EE-D6DC-47B1-B536-15F938AC7637}" type="pres">
      <dgm:prSet presAssocID="{FB5600A6-D953-464F-901F-DE626176FEAB}" presName="horz1" presStyleCnt="0"/>
      <dgm:spPr/>
    </dgm:pt>
    <dgm:pt modelId="{6BCCC3B5-42B4-4C38-9C11-ED386D917277}" type="pres">
      <dgm:prSet presAssocID="{FB5600A6-D953-464F-901F-DE626176FEAB}" presName="tx1" presStyleLbl="revTx" presStyleIdx="1" presStyleCnt="7"/>
      <dgm:spPr/>
    </dgm:pt>
    <dgm:pt modelId="{D244CE01-7ABA-4E71-90B6-456F36D3DD65}" type="pres">
      <dgm:prSet presAssocID="{FB5600A6-D953-464F-901F-DE626176FEAB}" presName="vert1" presStyleCnt="0"/>
      <dgm:spPr/>
    </dgm:pt>
    <dgm:pt modelId="{3853FF0F-BBB3-401B-AABA-CD3EBE5E1BEA}" type="pres">
      <dgm:prSet presAssocID="{ADD5F4BF-2251-497C-B2D0-049812F7DD84}" presName="thickLine" presStyleLbl="alignNode1" presStyleIdx="2" presStyleCnt="7"/>
      <dgm:spPr/>
    </dgm:pt>
    <dgm:pt modelId="{4AAD647F-EB0B-45B0-AD4F-CA3705046F94}" type="pres">
      <dgm:prSet presAssocID="{ADD5F4BF-2251-497C-B2D0-049812F7DD84}" presName="horz1" presStyleCnt="0"/>
      <dgm:spPr/>
    </dgm:pt>
    <dgm:pt modelId="{0A7A85E0-062E-49E5-B3D6-611343CD296F}" type="pres">
      <dgm:prSet presAssocID="{ADD5F4BF-2251-497C-B2D0-049812F7DD84}" presName="tx1" presStyleLbl="revTx" presStyleIdx="2" presStyleCnt="7"/>
      <dgm:spPr/>
    </dgm:pt>
    <dgm:pt modelId="{DCE94D26-FCC6-40A3-9CD4-8B447FAB91F7}" type="pres">
      <dgm:prSet presAssocID="{ADD5F4BF-2251-497C-B2D0-049812F7DD84}" presName="vert1" presStyleCnt="0"/>
      <dgm:spPr/>
    </dgm:pt>
    <dgm:pt modelId="{29EC49AB-D834-420B-BDA3-0BB89E0FEC7C}" type="pres">
      <dgm:prSet presAssocID="{B033346A-2F42-4EB1-B74D-9A472434F93C}" presName="thickLine" presStyleLbl="alignNode1" presStyleIdx="3" presStyleCnt="7"/>
      <dgm:spPr/>
    </dgm:pt>
    <dgm:pt modelId="{31626323-5DF0-4975-ADC9-F487EF9E7FE7}" type="pres">
      <dgm:prSet presAssocID="{B033346A-2F42-4EB1-B74D-9A472434F93C}" presName="horz1" presStyleCnt="0"/>
      <dgm:spPr/>
    </dgm:pt>
    <dgm:pt modelId="{9BB16D43-E58D-4840-A7D6-A241EAD5CDA4}" type="pres">
      <dgm:prSet presAssocID="{B033346A-2F42-4EB1-B74D-9A472434F93C}" presName="tx1" presStyleLbl="revTx" presStyleIdx="3" presStyleCnt="7"/>
      <dgm:spPr/>
    </dgm:pt>
    <dgm:pt modelId="{A54DA3E6-AF5B-45B2-869D-8A89177B5964}" type="pres">
      <dgm:prSet presAssocID="{B033346A-2F42-4EB1-B74D-9A472434F93C}" presName="vert1" presStyleCnt="0"/>
      <dgm:spPr/>
    </dgm:pt>
    <dgm:pt modelId="{00A6D88D-6784-497E-813D-732CCD878635}" type="pres">
      <dgm:prSet presAssocID="{9B7AB63A-434E-4674-8FFB-2C22C35E6019}" presName="thickLine" presStyleLbl="alignNode1" presStyleIdx="4" presStyleCnt="7"/>
      <dgm:spPr/>
    </dgm:pt>
    <dgm:pt modelId="{E1236538-A853-4B43-9DC1-B3A3F14333D3}" type="pres">
      <dgm:prSet presAssocID="{9B7AB63A-434E-4674-8FFB-2C22C35E6019}" presName="horz1" presStyleCnt="0"/>
      <dgm:spPr/>
    </dgm:pt>
    <dgm:pt modelId="{A4494D2F-24F6-407B-BE57-D2D294209F3A}" type="pres">
      <dgm:prSet presAssocID="{9B7AB63A-434E-4674-8FFB-2C22C35E6019}" presName="tx1" presStyleLbl="revTx" presStyleIdx="4" presStyleCnt="7"/>
      <dgm:spPr/>
    </dgm:pt>
    <dgm:pt modelId="{969380C2-BCA3-4A61-893D-812796A24BF1}" type="pres">
      <dgm:prSet presAssocID="{9B7AB63A-434E-4674-8FFB-2C22C35E6019}" presName="vert1" presStyleCnt="0"/>
      <dgm:spPr/>
    </dgm:pt>
    <dgm:pt modelId="{6BE26576-4A3E-4F68-97BE-06995FA79BD0}" type="pres">
      <dgm:prSet presAssocID="{4B5007DB-9292-4216-9397-504E98382665}" presName="thickLine" presStyleLbl="alignNode1" presStyleIdx="5" presStyleCnt="7"/>
      <dgm:spPr/>
    </dgm:pt>
    <dgm:pt modelId="{E2ECFA29-DC20-4325-B939-A83314A5995D}" type="pres">
      <dgm:prSet presAssocID="{4B5007DB-9292-4216-9397-504E98382665}" presName="horz1" presStyleCnt="0"/>
      <dgm:spPr/>
    </dgm:pt>
    <dgm:pt modelId="{B543058E-6D39-46D7-A1C7-C39C155B08D7}" type="pres">
      <dgm:prSet presAssocID="{4B5007DB-9292-4216-9397-504E98382665}" presName="tx1" presStyleLbl="revTx" presStyleIdx="5" presStyleCnt="7"/>
      <dgm:spPr/>
    </dgm:pt>
    <dgm:pt modelId="{E12BDB19-BCC9-45B1-8A57-498AFFD58A86}" type="pres">
      <dgm:prSet presAssocID="{4B5007DB-9292-4216-9397-504E98382665}" presName="vert1" presStyleCnt="0"/>
      <dgm:spPr/>
    </dgm:pt>
    <dgm:pt modelId="{7360B627-D45B-4F07-B0AA-833740A27C3A}" type="pres">
      <dgm:prSet presAssocID="{9FE7BDD9-25DF-40A0-90F7-188E2BA180C8}" presName="thickLine" presStyleLbl="alignNode1" presStyleIdx="6" presStyleCnt="7"/>
      <dgm:spPr/>
    </dgm:pt>
    <dgm:pt modelId="{B58294EF-9066-46C4-B6D8-50FD91DA4D4C}" type="pres">
      <dgm:prSet presAssocID="{9FE7BDD9-25DF-40A0-90F7-188E2BA180C8}" presName="horz1" presStyleCnt="0"/>
      <dgm:spPr/>
    </dgm:pt>
    <dgm:pt modelId="{87D65E63-1AD8-4171-BBE3-033FE8F54797}" type="pres">
      <dgm:prSet presAssocID="{9FE7BDD9-25DF-40A0-90F7-188E2BA180C8}" presName="tx1" presStyleLbl="revTx" presStyleIdx="6" presStyleCnt="7"/>
      <dgm:spPr/>
    </dgm:pt>
    <dgm:pt modelId="{95A0F3D5-1A7A-4A4F-BEA0-E4FDF9710E98}" type="pres">
      <dgm:prSet presAssocID="{9FE7BDD9-25DF-40A0-90F7-188E2BA180C8}" presName="vert1" presStyleCnt="0"/>
      <dgm:spPr/>
    </dgm:pt>
  </dgm:ptLst>
  <dgm:cxnLst>
    <dgm:cxn modelId="{16A6EC02-FC5B-4900-AB6D-7CAB790AE011}" srcId="{C6A96790-1E3E-429A-A099-109DC8F45D95}" destId="{4B5007DB-9292-4216-9397-504E98382665}" srcOrd="5" destOrd="0" parTransId="{2150C1B2-3955-45A1-B365-88E540A34464}" sibTransId="{999B4AF9-A3AB-4D43-8038-496D91F9801F}"/>
    <dgm:cxn modelId="{601FE419-E4FD-4E6A-813D-25C127ED46B2}" type="presOf" srcId="{9FE7BDD9-25DF-40A0-90F7-188E2BA180C8}" destId="{87D65E63-1AD8-4171-BBE3-033FE8F54797}" srcOrd="0" destOrd="0" presId="urn:microsoft.com/office/officeart/2008/layout/LinedList"/>
    <dgm:cxn modelId="{C6594C2B-6C6F-45AD-904A-ED9FD08FB2B0}" srcId="{C6A96790-1E3E-429A-A099-109DC8F45D95}" destId="{9FE7BDD9-25DF-40A0-90F7-188E2BA180C8}" srcOrd="6" destOrd="0" parTransId="{28324BFF-E050-4A98-AA3C-277647F8D813}" sibTransId="{3C04E4D1-DA27-4470-87ED-919A44758922}"/>
    <dgm:cxn modelId="{D888F03E-8401-4102-9C95-952396E398C9}" srcId="{C6A96790-1E3E-429A-A099-109DC8F45D95}" destId="{ADD5F4BF-2251-497C-B2D0-049812F7DD84}" srcOrd="2" destOrd="0" parTransId="{B7D9A59C-1643-468F-B631-8065892C8BBB}" sibTransId="{68189E7F-0747-4A62-AC08-C4B461608A62}"/>
    <dgm:cxn modelId="{5E807E43-1441-43CD-A853-B2E566CC7890}" type="presOf" srcId="{4B5007DB-9292-4216-9397-504E98382665}" destId="{B543058E-6D39-46D7-A1C7-C39C155B08D7}" srcOrd="0" destOrd="0" presId="urn:microsoft.com/office/officeart/2008/layout/LinedList"/>
    <dgm:cxn modelId="{25133E74-1AA3-4266-A5CD-CE1B826B9760}" type="presOf" srcId="{C6A96790-1E3E-429A-A099-109DC8F45D95}" destId="{9FA5FD29-AC39-4660-8E2D-4C8A48C4377A}" srcOrd="0" destOrd="0" presId="urn:microsoft.com/office/officeart/2008/layout/LinedList"/>
    <dgm:cxn modelId="{2C100E57-CE5B-4175-9B9C-CA27CDDF9B7F}" type="presOf" srcId="{9B7AB63A-434E-4674-8FFB-2C22C35E6019}" destId="{A4494D2F-24F6-407B-BE57-D2D294209F3A}" srcOrd="0" destOrd="0" presId="urn:microsoft.com/office/officeart/2008/layout/LinedList"/>
    <dgm:cxn modelId="{94F21E7C-A311-4419-804D-53ACE0182F49}" srcId="{C6A96790-1E3E-429A-A099-109DC8F45D95}" destId="{17BE9E42-6EB7-41EA-AC61-F9573F2CB9A8}" srcOrd="0" destOrd="0" parTransId="{F812EF6F-A15F-4D0C-A8C2-AC517D9D726A}" sibTransId="{3063062C-6BF9-4867-B8BE-766ACF2537EA}"/>
    <dgm:cxn modelId="{8974308E-F0F9-4BDA-86A1-EA77D1F71D09}" type="presOf" srcId="{B033346A-2F42-4EB1-B74D-9A472434F93C}" destId="{9BB16D43-E58D-4840-A7D6-A241EAD5CDA4}" srcOrd="0" destOrd="0" presId="urn:microsoft.com/office/officeart/2008/layout/LinedList"/>
    <dgm:cxn modelId="{2DCA6B93-54C9-422E-9D10-2C41F0B9EC64}" type="presOf" srcId="{17BE9E42-6EB7-41EA-AC61-F9573F2CB9A8}" destId="{8E6BF5FE-3B9D-4F8F-8D4B-0F693C6C2D8B}" srcOrd="0" destOrd="0" presId="urn:microsoft.com/office/officeart/2008/layout/LinedList"/>
    <dgm:cxn modelId="{AE5B7CB9-EC75-44D1-A951-11D4AA6ABC3F}" type="presOf" srcId="{FB5600A6-D953-464F-901F-DE626176FEAB}" destId="{6BCCC3B5-42B4-4C38-9C11-ED386D917277}" srcOrd="0" destOrd="0" presId="urn:microsoft.com/office/officeart/2008/layout/LinedList"/>
    <dgm:cxn modelId="{187AD6BC-5211-4C96-B1B4-C8A12BB3C673}" type="presOf" srcId="{ADD5F4BF-2251-497C-B2D0-049812F7DD84}" destId="{0A7A85E0-062E-49E5-B3D6-611343CD296F}" srcOrd="0" destOrd="0" presId="urn:microsoft.com/office/officeart/2008/layout/LinedList"/>
    <dgm:cxn modelId="{F2F5A7CA-9194-43BB-AE83-9FEF5680B665}" srcId="{C6A96790-1E3E-429A-A099-109DC8F45D95}" destId="{FB5600A6-D953-464F-901F-DE626176FEAB}" srcOrd="1" destOrd="0" parTransId="{19B9B707-DEE7-4483-A946-B91BFF264FFD}" sibTransId="{13964D58-1B08-42FA-9DA2-E10BEB6868FE}"/>
    <dgm:cxn modelId="{28A39DE5-8026-45D3-8B95-A3A55E14FDBC}" srcId="{C6A96790-1E3E-429A-A099-109DC8F45D95}" destId="{9B7AB63A-434E-4674-8FFB-2C22C35E6019}" srcOrd="4" destOrd="0" parTransId="{EE3BDED9-DE3C-45C8-A266-B71FFACD00FC}" sibTransId="{A68A1414-303D-4E7F-AF3C-0CD2D0036295}"/>
    <dgm:cxn modelId="{F4AD3BF7-5F41-40B9-95C0-20D4C9F40E5E}" srcId="{C6A96790-1E3E-429A-A099-109DC8F45D95}" destId="{B033346A-2F42-4EB1-B74D-9A472434F93C}" srcOrd="3" destOrd="0" parTransId="{40E78CC0-C191-4ACC-A447-455DEA24ED31}" sibTransId="{C1015A9A-4DAE-49C5-AA44-127082E58C35}"/>
    <dgm:cxn modelId="{51924039-036B-4300-8661-E7EFCFA319FA}" type="presParOf" srcId="{9FA5FD29-AC39-4660-8E2D-4C8A48C4377A}" destId="{E0FCC207-F883-4753-A6CE-F16957EB58A4}" srcOrd="0" destOrd="0" presId="urn:microsoft.com/office/officeart/2008/layout/LinedList"/>
    <dgm:cxn modelId="{18A04664-0F74-45DE-9AA9-5CBD139ABABD}" type="presParOf" srcId="{9FA5FD29-AC39-4660-8E2D-4C8A48C4377A}" destId="{3438E31D-FDD2-41EA-A37A-EE1EFB0A9A7D}" srcOrd="1" destOrd="0" presId="urn:microsoft.com/office/officeart/2008/layout/LinedList"/>
    <dgm:cxn modelId="{DFBB5719-3116-42CF-B628-64254330CC70}" type="presParOf" srcId="{3438E31D-FDD2-41EA-A37A-EE1EFB0A9A7D}" destId="{8E6BF5FE-3B9D-4F8F-8D4B-0F693C6C2D8B}" srcOrd="0" destOrd="0" presId="urn:microsoft.com/office/officeart/2008/layout/LinedList"/>
    <dgm:cxn modelId="{6B01054C-BFD2-4463-8B34-287965F9D2A0}" type="presParOf" srcId="{3438E31D-FDD2-41EA-A37A-EE1EFB0A9A7D}" destId="{8BD238FE-2C80-4CC4-9915-1E9CD838F72F}" srcOrd="1" destOrd="0" presId="urn:microsoft.com/office/officeart/2008/layout/LinedList"/>
    <dgm:cxn modelId="{0BF63A9D-936B-4623-8CCD-D70D44D1FE2F}" type="presParOf" srcId="{9FA5FD29-AC39-4660-8E2D-4C8A48C4377A}" destId="{69C3A6E4-11D7-4C6B-8E49-0E9B3E932E4D}" srcOrd="2" destOrd="0" presId="urn:microsoft.com/office/officeart/2008/layout/LinedList"/>
    <dgm:cxn modelId="{5ABBBDC1-1293-4520-A919-0B371E60B1C9}" type="presParOf" srcId="{9FA5FD29-AC39-4660-8E2D-4C8A48C4377A}" destId="{F1A5A5EE-D6DC-47B1-B536-15F938AC7637}" srcOrd="3" destOrd="0" presId="urn:microsoft.com/office/officeart/2008/layout/LinedList"/>
    <dgm:cxn modelId="{983B07E8-9E6C-4775-938B-E74998D8280D}" type="presParOf" srcId="{F1A5A5EE-D6DC-47B1-B536-15F938AC7637}" destId="{6BCCC3B5-42B4-4C38-9C11-ED386D917277}" srcOrd="0" destOrd="0" presId="urn:microsoft.com/office/officeart/2008/layout/LinedList"/>
    <dgm:cxn modelId="{3D14FB77-012C-472C-82F8-C4633BAE2977}" type="presParOf" srcId="{F1A5A5EE-D6DC-47B1-B536-15F938AC7637}" destId="{D244CE01-7ABA-4E71-90B6-456F36D3DD65}" srcOrd="1" destOrd="0" presId="urn:microsoft.com/office/officeart/2008/layout/LinedList"/>
    <dgm:cxn modelId="{00FDEF47-B2EE-4419-8342-9D37E38F78B6}" type="presParOf" srcId="{9FA5FD29-AC39-4660-8E2D-4C8A48C4377A}" destId="{3853FF0F-BBB3-401B-AABA-CD3EBE5E1BEA}" srcOrd="4" destOrd="0" presId="urn:microsoft.com/office/officeart/2008/layout/LinedList"/>
    <dgm:cxn modelId="{5002B2BF-1777-4106-AC35-7A5DA53343DF}" type="presParOf" srcId="{9FA5FD29-AC39-4660-8E2D-4C8A48C4377A}" destId="{4AAD647F-EB0B-45B0-AD4F-CA3705046F94}" srcOrd="5" destOrd="0" presId="urn:microsoft.com/office/officeart/2008/layout/LinedList"/>
    <dgm:cxn modelId="{0BDC9414-4128-46B7-8990-1B6384833ECA}" type="presParOf" srcId="{4AAD647F-EB0B-45B0-AD4F-CA3705046F94}" destId="{0A7A85E0-062E-49E5-B3D6-611343CD296F}" srcOrd="0" destOrd="0" presId="urn:microsoft.com/office/officeart/2008/layout/LinedList"/>
    <dgm:cxn modelId="{47521CEE-0812-49E4-ABC0-87B37992B464}" type="presParOf" srcId="{4AAD647F-EB0B-45B0-AD4F-CA3705046F94}" destId="{DCE94D26-FCC6-40A3-9CD4-8B447FAB91F7}" srcOrd="1" destOrd="0" presId="urn:microsoft.com/office/officeart/2008/layout/LinedList"/>
    <dgm:cxn modelId="{94E318FE-31FA-47DD-B00E-B8621B1B28C3}" type="presParOf" srcId="{9FA5FD29-AC39-4660-8E2D-4C8A48C4377A}" destId="{29EC49AB-D834-420B-BDA3-0BB89E0FEC7C}" srcOrd="6" destOrd="0" presId="urn:microsoft.com/office/officeart/2008/layout/LinedList"/>
    <dgm:cxn modelId="{18873372-904F-4792-B164-2AA54BCF3E25}" type="presParOf" srcId="{9FA5FD29-AC39-4660-8E2D-4C8A48C4377A}" destId="{31626323-5DF0-4975-ADC9-F487EF9E7FE7}" srcOrd="7" destOrd="0" presId="urn:microsoft.com/office/officeart/2008/layout/LinedList"/>
    <dgm:cxn modelId="{B7662DD1-0659-464A-8AE8-991DB60ADEE1}" type="presParOf" srcId="{31626323-5DF0-4975-ADC9-F487EF9E7FE7}" destId="{9BB16D43-E58D-4840-A7D6-A241EAD5CDA4}" srcOrd="0" destOrd="0" presId="urn:microsoft.com/office/officeart/2008/layout/LinedList"/>
    <dgm:cxn modelId="{E867B7DD-B4D1-4BB6-BEE6-59256E891E9C}" type="presParOf" srcId="{31626323-5DF0-4975-ADC9-F487EF9E7FE7}" destId="{A54DA3E6-AF5B-45B2-869D-8A89177B5964}" srcOrd="1" destOrd="0" presId="urn:microsoft.com/office/officeart/2008/layout/LinedList"/>
    <dgm:cxn modelId="{91201ED8-B70D-4143-B201-11D1635779BE}" type="presParOf" srcId="{9FA5FD29-AC39-4660-8E2D-4C8A48C4377A}" destId="{00A6D88D-6784-497E-813D-732CCD878635}" srcOrd="8" destOrd="0" presId="urn:microsoft.com/office/officeart/2008/layout/LinedList"/>
    <dgm:cxn modelId="{ED175120-15AA-456E-ADB6-27544BFAF354}" type="presParOf" srcId="{9FA5FD29-AC39-4660-8E2D-4C8A48C4377A}" destId="{E1236538-A853-4B43-9DC1-B3A3F14333D3}" srcOrd="9" destOrd="0" presId="urn:microsoft.com/office/officeart/2008/layout/LinedList"/>
    <dgm:cxn modelId="{57C67B73-B8F2-482F-A9ED-208C38CEB3AA}" type="presParOf" srcId="{E1236538-A853-4B43-9DC1-B3A3F14333D3}" destId="{A4494D2F-24F6-407B-BE57-D2D294209F3A}" srcOrd="0" destOrd="0" presId="urn:microsoft.com/office/officeart/2008/layout/LinedList"/>
    <dgm:cxn modelId="{ED1E7860-201F-4BE2-B8F1-7B8C5ECFA982}" type="presParOf" srcId="{E1236538-A853-4B43-9DC1-B3A3F14333D3}" destId="{969380C2-BCA3-4A61-893D-812796A24BF1}" srcOrd="1" destOrd="0" presId="urn:microsoft.com/office/officeart/2008/layout/LinedList"/>
    <dgm:cxn modelId="{F6A46351-9524-4E64-86F1-5D9BF32F05D7}" type="presParOf" srcId="{9FA5FD29-AC39-4660-8E2D-4C8A48C4377A}" destId="{6BE26576-4A3E-4F68-97BE-06995FA79BD0}" srcOrd="10" destOrd="0" presId="urn:microsoft.com/office/officeart/2008/layout/LinedList"/>
    <dgm:cxn modelId="{B339596C-FDE4-4642-BB64-600A04FB647A}" type="presParOf" srcId="{9FA5FD29-AC39-4660-8E2D-4C8A48C4377A}" destId="{E2ECFA29-DC20-4325-B939-A83314A5995D}" srcOrd="11" destOrd="0" presId="urn:microsoft.com/office/officeart/2008/layout/LinedList"/>
    <dgm:cxn modelId="{CD7F136D-07B9-4C4B-9C02-931EF06EA631}" type="presParOf" srcId="{E2ECFA29-DC20-4325-B939-A83314A5995D}" destId="{B543058E-6D39-46D7-A1C7-C39C155B08D7}" srcOrd="0" destOrd="0" presId="urn:microsoft.com/office/officeart/2008/layout/LinedList"/>
    <dgm:cxn modelId="{2DA60AFB-BFB7-4E16-B33C-50B55A6766F9}" type="presParOf" srcId="{E2ECFA29-DC20-4325-B939-A83314A5995D}" destId="{E12BDB19-BCC9-45B1-8A57-498AFFD58A86}" srcOrd="1" destOrd="0" presId="urn:microsoft.com/office/officeart/2008/layout/LinedList"/>
    <dgm:cxn modelId="{16A2E1A8-B300-4D12-AC2B-6037962F804A}" type="presParOf" srcId="{9FA5FD29-AC39-4660-8E2D-4C8A48C4377A}" destId="{7360B627-D45B-4F07-B0AA-833740A27C3A}" srcOrd="12" destOrd="0" presId="urn:microsoft.com/office/officeart/2008/layout/LinedList"/>
    <dgm:cxn modelId="{320C483C-585C-47E6-A3D7-AAEA7E9F3AE3}" type="presParOf" srcId="{9FA5FD29-AC39-4660-8E2D-4C8A48C4377A}" destId="{B58294EF-9066-46C4-B6D8-50FD91DA4D4C}" srcOrd="13" destOrd="0" presId="urn:microsoft.com/office/officeart/2008/layout/LinedList"/>
    <dgm:cxn modelId="{4E671924-AABF-4923-8E79-F9521BDB88AD}" type="presParOf" srcId="{B58294EF-9066-46C4-B6D8-50FD91DA4D4C}" destId="{87D65E63-1AD8-4171-BBE3-033FE8F54797}" srcOrd="0" destOrd="0" presId="urn:microsoft.com/office/officeart/2008/layout/LinedList"/>
    <dgm:cxn modelId="{CD58B907-62CE-4848-A541-5CF66FF087F1}" type="presParOf" srcId="{B58294EF-9066-46C4-B6D8-50FD91DA4D4C}" destId="{95A0F3D5-1A7A-4A4F-BEA0-E4FDF9710E9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1BC1B69-F26A-47D2-AD17-11B0DE2B024D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27BBA8C-3C5E-4392-B486-88823CACC32B}">
      <dgm:prSet/>
      <dgm:spPr/>
      <dgm:t>
        <a:bodyPr/>
        <a:lstStyle/>
        <a:p>
          <a:r>
            <a:rPr lang="en-US"/>
            <a:t>Global crop losses </a:t>
          </a:r>
          <a:r>
            <a:rPr lang="en-US" b="1"/>
            <a:t>&gt;$220 billion/year</a:t>
          </a:r>
          <a:r>
            <a:rPr lang="en-US"/>
            <a:t> from diseases</a:t>
          </a:r>
        </a:p>
      </dgm:t>
    </dgm:pt>
    <dgm:pt modelId="{502D96B0-351B-4533-B972-E9A7D45EDF01}" type="parTrans" cxnId="{51066449-BDBF-452A-A709-7D40B58C5BC8}">
      <dgm:prSet/>
      <dgm:spPr/>
      <dgm:t>
        <a:bodyPr/>
        <a:lstStyle/>
        <a:p>
          <a:endParaRPr lang="en-US"/>
        </a:p>
      </dgm:t>
    </dgm:pt>
    <dgm:pt modelId="{0E4000E1-6978-4A2D-A429-DF81E4A9C4C5}" type="sibTrans" cxnId="{51066449-BDBF-452A-A709-7D40B58C5BC8}">
      <dgm:prSet/>
      <dgm:spPr/>
      <dgm:t>
        <a:bodyPr/>
        <a:lstStyle/>
        <a:p>
          <a:endParaRPr lang="en-US"/>
        </a:p>
      </dgm:t>
    </dgm:pt>
    <dgm:pt modelId="{8B86D783-99F5-4048-BEA3-95161D2BF175}">
      <dgm:prSet/>
      <dgm:spPr/>
      <dgm:t>
        <a:bodyPr/>
        <a:lstStyle/>
        <a:p>
          <a:r>
            <a:rPr lang="en-US"/>
            <a:t>Visual symptoms are still the </a:t>
          </a:r>
          <a:r>
            <a:rPr lang="en-US" b="1"/>
            <a:t>first clue</a:t>
          </a:r>
          <a:r>
            <a:rPr lang="en-US"/>
            <a:t> most farmers see</a:t>
          </a:r>
        </a:p>
      </dgm:t>
    </dgm:pt>
    <dgm:pt modelId="{A25A8C86-10B6-41CC-9A36-DD22BC8BF0CF}" type="parTrans" cxnId="{04F9C914-3ABB-4749-A9AA-92AC8B3434D5}">
      <dgm:prSet/>
      <dgm:spPr/>
      <dgm:t>
        <a:bodyPr/>
        <a:lstStyle/>
        <a:p>
          <a:endParaRPr lang="en-US"/>
        </a:p>
      </dgm:t>
    </dgm:pt>
    <dgm:pt modelId="{FD0B7464-DB53-4B1C-8D88-31C7CAA1DA78}" type="sibTrans" cxnId="{04F9C914-3ABB-4749-A9AA-92AC8B3434D5}">
      <dgm:prSet/>
      <dgm:spPr/>
      <dgm:t>
        <a:bodyPr/>
        <a:lstStyle/>
        <a:p>
          <a:endParaRPr lang="en-US"/>
        </a:p>
      </dgm:t>
    </dgm:pt>
    <dgm:pt modelId="{8F598B11-5693-490A-B78E-1A9DA957938F}">
      <dgm:prSet/>
      <dgm:spPr/>
      <dgm:t>
        <a:bodyPr/>
        <a:lstStyle/>
        <a:p>
          <a:r>
            <a:rPr lang="en-US"/>
            <a:t>Smartphones, drones &amp; scouting apps capture </a:t>
          </a:r>
          <a:r>
            <a:rPr lang="en-US" b="1"/>
            <a:t>thousands</a:t>
          </a:r>
          <a:r>
            <a:rPr lang="en-US"/>
            <a:t> of leaf photos daily</a:t>
          </a:r>
        </a:p>
      </dgm:t>
    </dgm:pt>
    <dgm:pt modelId="{40009B78-3FD7-44D1-8B87-F5B669EF4EE3}" type="parTrans" cxnId="{67BBA576-6723-4F29-AC3D-0BA5259CA7BD}">
      <dgm:prSet/>
      <dgm:spPr/>
      <dgm:t>
        <a:bodyPr/>
        <a:lstStyle/>
        <a:p>
          <a:endParaRPr lang="en-US"/>
        </a:p>
      </dgm:t>
    </dgm:pt>
    <dgm:pt modelId="{56537C2F-5089-4D03-AFA8-647401655EDA}" type="sibTrans" cxnId="{67BBA576-6723-4F29-AC3D-0BA5259CA7BD}">
      <dgm:prSet/>
      <dgm:spPr/>
      <dgm:t>
        <a:bodyPr/>
        <a:lstStyle/>
        <a:p>
          <a:endParaRPr lang="en-US"/>
        </a:p>
      </dgm:t>
    </dgm:pt>
    <dgm:pt modelId="{222C8C4F-437D-43A6-90BF-7818A1E54A25}">
      <dgm:prSet/>
      <dgm:spPr/>
      <dgm:t>
        <a:bodyPr/>
        <a:lstStyle/>
        <a:p>
          <a:r>
            <a:rPr lang="en-US"/>
            <a:t>Automated triage helps:</a:t>
          </a:r>
        </a:p>
      </dgm:t>
    </dgm:pt>
    <dgm:pt modelId="{D1955E46-B5EC-44F2-943D-DDAD16FF0D5A}" type="parTrans" cxnId="{071E8E4C-FA82-41E8-A1D4-3134CEAA7E75}">
      <dgm:prSet/>
      <dgm:spPr/>
      <dgm:t>
        <a:bodyPr/>
        <a:lstStyle/>
        <a:p>
          <a:endParaRPr lang="en-US"/>
        </a:p>
      </dgm:t>
    </dgm:pt>
    <dgm:pt modelId="{94AB6D41-4E22-4B54-B2D0-03D2B729B1BC}" type="sibTrans" cxnId="{071E8E4C-FA82-41E8-A1D4-3134CEAA7E75}">
      <dgm:prSet/>
      <dgm:spPr/>
      <dgm:t>
        <a:bodyPr/>
        <a:lstStyle/>
        <a:p>
          <a:endParaRPr lang="en-US"/>
        </a:p>
      </dgm:t>
    </dgm:pt>
    <dgm:pt modelId="{1EC7CA41-3EC2-4D4F-BAA1-42EE405B5A1C}">
      <dgm:prSet/>
      <dgm:spPr/>
      <dgm:t>
        <a:bodyPr/>
        <a:lstStyle/>
        <a:p>
          <a:r>
            <a:rPr lang="en-US" b="1"/>
            <a:t>Early warning</a:t>
          </a:r>
          <a:r>
            <a:rPr lang="en-US"/>
            <a:t> → cheaper intervention</a:t>
          </a:r>
        </a:p>
      </dgm:t>
    </dgm:pt>
    <dgm:pt modelId="{34787EC9-29AC-45DD-AD9D-70337A10325C}" type="parTrans" cxnId="{D7F9BC70-5199-4AA3-A21A-EABC288AED39}">
      <dgm:prSet/>
      <dgm:spPr/>
      <dgm:t>
        <a:bodyPr/>
        <a:lstStyle/>
        <a:p>
          <a:endParaRPr lang="en-US"/>
        </a:p>
      </dgm:t>
    </dgm:pt>
    <dgm:pt modelId="{3B927AB1-6F31-4C6D-8332-140D21FEC542}" type="sibTrans" cxnId="{D7F9BC70-5199-4AA3-A21A-EABC288AED39}">
      <dgm:prSet/>
      <dgm:spPr/>
      <dgm:t>
        <a:bodyPr/>
        <a:lstStyle/>
        <a:p>
          <a:endParaRPr lang="en-US"/>
        </a:p>
      </dgm:t>
    </dgm:pt>
    <dgm:pt modelId="{452D87F4-325E-41C1-A6E9-A202650C0A1A}">
      <dgm:prSet/>
      <dgm:spPr/>
      <dgm:t>
        <a:bodyPr/>
        <a:lstStyle/>
        <a:p>
          <a:r>
            <a:rPr lang="en-US" b="1"/>
            <a:t>Scalability</a:t>
          </a:r>
          <a:r>
            <a:rPr lang="en-US"/>
            <a:t> → large fields, few experts</a:t>
          </a:r>
        </a:p>
      </dgm:t>
    </dgm:pt>
    <dgm:pt modelId="{88774336-726B-459C-BDA7-C3D7CF4F7E22}" type="parTrans" cxnId="{5AE5EE8F-E25C-4821-80E3-3B8D348FDEA4}">
      <dgm:prSet/>
      <dgm:spPr/>
      <dgm:t>
        <a:bodyPr/>
        <a:lstStyle/>
        <a:p>
          <a:endParaRPr lang="en-US"/>
        </a:p>
      </dgm:t>
    </dgm:pt>
    <dgm:pt modelId="{E2837724-5A5E-4384-9D50-BBEFEE34F8B6}" type="sibTrans" cxnId="{5AE5EE8F-E25C-4821-80E3-3B8D348FDEA4}">
      <dgm:prSet/>
      <dgm:spPr/>
      <dgm:t>
        <a:bodyPr/>
        <a:lstStyle/>
        <a:p>
          <a:endParaRPr lang="en-US"/>
        </a:p>
      </dgm:t>
    </dgm:pt>
    <dgm:pt modelId="{39671C24-CAE3-4067-89B4-71285B4A440E}" type="pres">
      <dgm:prSet presAssocID="{51BC1B69-F26A-47D2-AD17-11B0DE2B024D}" presName="linear" presStyleCnt="0">
        <dgm:presLayoutVars>
          <dgm:animLvl val="lvl"/>
          <dgm:resizeHandles val="exact"/>
        </dgm:presLayoutVars>
      </dgm:prSet>
      <dgm:spPr/>
    </dgm:pt>
    <dgm:pt modelId="{A66BC13B-C66D-4E10-A4A7-F2BF211BCA14}" type="pres">
      <dgm:prSet presAssocID="{327BBA8C-3C5E-4392-B486-88823CACC32B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AE40B513-6914-4D2D-8310-FFA26BDB0198}" type="pres">
      <dgm:prSet presAssocID="{0E4000E1-6978-4A2D-A429-DF81E4A9C4C5}" presName="spacer" presStyleCnt="0"/>
      <dgm:spPr/>
    </dgm:pt>
    <dgm:pt modelId="{36999906-7C38-42E0-88A1-CA01D8871E5A}" type="pres">
      <dgm:prSet presAssocID="{8B86D783-99F5-4048-BEA3-95161D2BF17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B1734D7-07FA-41CB-AEF8-73D113DB290F}" type="pres">
      <dgm:prSet presAssocID="{FD0B7464-DB53-4B1C-8D88-31C7CAA1DA78}" presName="spacer" presStyleCnt="0"/>
      <dgm:spPr/>
    </dgm:pt>
    <dgm:pt modelId="{C9DE574A-007E-4B68-827F-216DF72D3C72}" type="pres">
      <dgm:prSet presAssocID="{8F598B11-5693-490A-B78E-1A9DA957938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25BA7D80-64D0-4B10-B10F-9865DAD2FA30}" type="pres">
      <dgm:prSet presAssocID="{56537C2F-5089-4D03-AFA8-647401655EDA}" presName="spacer" presStyleCnt="0"/>
      <dgm:spPr/>
    </dgm:pt>
    <dgm:pt modelId="{8BF3E3F9-B4E8-438B-8A37-D6E2BC058985}" type="pres">
      <dgm:prSet presAssocID="{222C8C4F-437D-43A6-90BF-7818A1E54A25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1B0DDB5A-A4E2-4CA0-B0A8-219DFF08ED71}" type="pres">
      <dgm:prSet presAssocID="{222C8C4F-437D-43A6-90BF-7818A1E54A25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EED0D802-7C9A-4733-8318-08469E68F5CF}" type="presOf" srcId="{452D87F4-325E-41C1-A6E9-A202650C0A1A}" destId="{1B0DDB5A-A4E2-4CA0-B0A8-219DFF08ED71}" srcOrd="0" destOrd="1" presId="urn:microsoft.com/office/officeart/2005/8/layout/vList2"/>
    <dgm:cxn modelId="{558F2606-B499-425A-A9CD-0F611407BBA5}" type="presOf" srcId="{222C8C4F-437D-43A6-90BF-7818A1E54A25}" destId="{8BF3E3F9-B4E8-438B-8A37-D6E2BC058985}" srcOrd="0" destOrd="0" presId="urn:microsoft.com/office/officeart/2005/8/layout/vList2"/>
    <dgm:cxn modelId="{04F9C914-3ABB-4749-A9AA-92AC8B3434D5}" srcId="{51BC1B69-F26A-47D2-AD17-11B0DE2B024D}" destId="{8B86D783-99F5-4048-BEA3-95161D2BF175}" srcOrd="1" destOrd="0" parTransId="{A25A8C86-10B6-41CC-9A36-DD22BC8BF0CF}" sibTransId="{FD0B7464-DB53-4B1C-8D88-31C7CAA1DA78}"/>
    <dgm:cxn modelId="{91C79F45-D9A5-42DB-95AB-2BAA771648F0}" type="presOf" srcId="{327BBA8C-3C5E-4392-B486-88823CACC32B}" destId="{A66BC13B-C66D-4E10-A4A7-F2BF211BCA14}" srcOrd="0" destOrd="0" presId="urn:microsoft.com/office/officeart/2005/8/layout/vList2"/>
    <dgm:cxn modelId="{51066449-BDBF-452A-A709-7D40B58C5BC8}" srcId="{51BC1B69-F26A-47D2-AD17-11B0DE2B024D}" destId="{327BBA8C-3C5E-4392-B486-88823CACC32B}" srcOrd="0" destOrd="0" parTransId="{502D96B0-351B-4533-B972-E9A7D45EDF01}" sibTransId="{0E4000E1-6978-4A2D-A429-DF81E4A9C4C5}"/>
    <dgm:cxn modelId="{D939904B-C995-43EC-8E10-33CE3C809678}" type="presOf" srcId="{1EC7CA41-3EC2-4D4F-BAA1-42EE405B5A1C}" destId="{1B0DDB5A-A4E2-4CA0-B0A8-219DFF08ED71}" srcOrd="0" destOrd="0" presId="urn:microsoft.com/office/officeart/2005/8/layout/vList2"/>
    <dgm:cxn modelId="{071E8E4C-FA82-41E8-A1D4-3134CEAA7E75}" srcId="{51BC1B69-F26A-47D2-AD17-11B0DE2B024D}" destId="{222C8C4F-437D-43A6-90BF-7818A1E54A25}" srcOrd="3" destOrd="0" parTransId="{D1955E46-B5EC-44F2-943D-DDAD16FF0D5A}" sibTransId="{94AB6D41-4E22-4B54-B2D0-03D2B729B1BC}"/>
    <dgm:cxn modelId="{D7F9BC70-5199-4AA3-A21A-EABC288AED39}" srcId="{222C8C4F-437D-43A6-90BF-7818A1E54A25}" destId="{1EC7CA41-3EC2-4D4F-BAA1-42EE405B5A1C}" srcOrd="0" destOrd="0" parTransId="{34787EC9-29AC-45DD-AD9D-70337A10325C}" sibTransId="{3B927AB1-6F31-4C6D-8332-140D21FEC542}"/>
    <dgm:cxn modelId="{AF7FC175-23A7-42CD-B805-55B22AF103CB}" type="presOf" srcId="{8F598B11-5693-490A-B78E-1A9DA957938F}" destId="{C9DE574A-007E-4B68-827F-216DF72D3C72}" srcOrd="0" destOrd="0" presId="urn:microsoft.com/office/officeart/2005/8/layout/vList2"/>
    <dgm:cxn modelId="{67BBA576-6723-4F29-AC3D-0BA5259CA7BD}" srcId="{51BC1B69-F26A-47D2-AD17-11B0DE2B024D}" destId="{8F598B11-5693-490A-B78E-1A9DA957938F}" srcOrd="2" destOrd="0" parTransId="{40009B78-3FD7-44D1-8B87-F5B669EF4EE3}" sibTransId="{56537C2F-5089-4D03-AFA8-647401655EDA}"/>
    <dgm:cxn modelId="{5AE5EE8F-E25C-4821-80E3-3B8D348FDEA4}" srcId="{222C8C4F-437D-43A6-90BF-7818A1E54A25}" destId="{452D87F4-325E-41C1-A6E9-A202650C0A1A}" srcOrd="1" destOrd="0" parTransId="{88774336-726B-459C-BDA7-C3D7CF4F7E22}" sibTransId="{E2837724-5A5E-4384-9D50-BBEFEE34F8B6}"/>
    <dgm:cxn modelId="{305FFDAA-9155-45A1-863D-8CAB20DEE053}" type="presOf" srcId="{8B86D783-99F5-4048-BEA3-95161D2BF175}" destId="{36999906-7C38-42E0-88A1-CA01D8871E5A}" srcOrd="0" destOrd="0" presId="urn:microsoft.com/office/officeart/2005/8/layout/vList2"/>
    <dgm:cxn modelId="{EC83E9C1-1BBA-471A-A63E-C06717A81442}" type="presOf" srcId="{51BC1B69-F26A-47D2-AD17-11B0DE2B024D}" destId="{39671C24-CAE3-4067-89B4-71285B4A440E}" srcOrd="0" destOrd="0" presId="urn:microsoft.com/office/officeart/2005/8/layout/vList2"/>
    <dgm:cxn modelId="{10BABC1E-BF3D-421E-8E43-28A84A278893}" type="presParOf" srcId="{39671C24-CAE3-4067-89B4-71285B4A440E}" destId="{A66BC13B-C66D-4E10-A4A7-F2BF211BCA14}" srcOrd="0" destOrd="0" presId="urn:microsoft.com/office/officeart/2005/8/layout/vList2"/>
    <dgm:cxn modelId="{DC353A2B-DBF0-49C9-9B5C-BFE4E73CC499}" type="presParOf" srcId="{39671C24-CAE3-4067-89B4-71285B4A440E}" destId="{AE40B513-6914-4D2D-8310-FFA26BDB0198}" srcOrd="1" destOrd="0" presId="urn:microsoft.com/office/officeart/2005/8/layout/vList2"/>
    <dgm:cxn modelId="{00F0ABD7-5F1B-4E2F-9895-7F8382FF32C7}" type="presParOf" srcId="{39671C24-CAE3-4067-89B4-71285B4A440E}" destId="{36999906-7C38-42E0-88A1-CA01D8871E5A}" srcOrd="2" destOrd="0" presId="urn:microsoft.com/office/officeart/2005/8/layout/vList2"/>
    <dgm:cxn modelId="{C65CFBA2-86D2-44C6-BE90-90A26FD8A8A6}" type="presParOf" srcId="{39671C24-CAE3-4067-89B4-71285B4A440E}" destId="{CB1734D7-07FA-41CB-AEF8-73D113DB290F}" srcOrd="3" destOrd="0" presId="urn:microsoft.com/office/officeart/2005/8/layout/vList2"/>
    <dgm:cxn modelId="{424E4D81-1D1B-408E-9156-14BED6BCE835}" type="presParOf" srcId="{39671C24-CAE3-4067-89B4-71285B4A440E}" destId="{C9DE574A-007E-4B68-827F-216DF72D3C72}" srcOrd="4" destOrd="0" presId="urn:microsoft.com/office/officeart/2005/8/layout/vList2"/>
    <dgm:cxn modelId="{119904BF-E77E-4AE7-A12A-7576C9F69F20}" type="presParOf" srcId="{39671C24-CAE3-4067-89B4-71285B4A440E}" destId="{25BA7D80-64D0-4B10-B10F-9865DAD2FA30}" srcOrd="5" destOrd="0" presId="urn:microsoft.com/office/officeart/2005/8/layout/vList2"/>
    <dgm:cxn modelId="{36F62617-C097-40BD-8E77-6E27558D42F4}" type="presParOf" srcId="{39671C24-CAE3-4067-89B4-71285B4A440E}" destId="{8BF3E3F9-B4E8-438B-8A37-D6E2BC058985}" srcOrd="6" destOrd="0" presId="urn:microsoft.com/office/officeart/2005/8/layout/vList2"/>
    <dgm:cxn modelId="{C2041E19-9C6B-4EA5-A4BD-52A1834D0511}" type="presParOf" srcId="{39671C24-CAE3-4067-89B4-71285B4A440E}" destId="{1B0DDB5A-A4E2-4CA0-B0A8-219DFF08ED71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8B48728-0DA5-4C62-80CB-9B0A5484FF9D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C0934A31-9044-4DA1-A278-CBAF1E73B382}">
      <dgm:prSet/>
      <dgm:spPr/>
      <dgm:t>
        <a:bodyPr/>
        <a:lstStyle/>
        <a:p>
          <a:r>
            <a:rPr lang="en-US" b="1"/>
            <a:t>Collect &amp; label</a:t>
          </a:r>
          <a:r>
            <a:rPr lang="en-US"/>
            <a:t> examples</a:t>
          </a:r>
          <a:br>
            <a:rPr lang="en-US"/>
          </a:br>
          <a:r>
            <a:rPr lang="en-US"/>
            <a:t> </a:t>
          </a:r>
          <a:r>
            <a:rPr lang="en-US" i="1"/>
            <a:t>Healthy</a:t>
          </a:r>
          <a:r>
            <a:rPr lang="en-US"/>
            <a:t>, </a:t>
          </a:r>
          <a:r>
            <a:rPr lang="en-US" i="1"/>
            <a:t>Sick</a:t>
          </a:r>
          <a:r>
            <a:rPr lang="en-US"/>
            <a:t> (binary today, &gt;2 classes tomorrow)</a:t>
          </a:r>
        </a:p>
      </dgm:t>
    </dgm:pt>
    <dgm:pt modelId="{0A238DBB-35CF-4106-ABD2-CBCFA97C503F}" type="parTrans" cxnId="{6981368E-DB3B-4687-8822-30F6049D3A10}">
      <dgm:prSet/>
      <dgm:spPr/>
      <dgm:t>
        <a:bodyPr/>
        <a:lstStyle/>
        <a:p>
          <a:endParaRPr lang="en-US"/>
        </a:p>
      </dgm:t>
    </dgm:pt>
    <dgm:pt modelId="{8E47A91C-E68A-465D-8094-E2B26508C925}" type="sibTrans" cxnId="{6981368E-DB3B-4687-8822-30F6049D3A10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27D2ADC2-9150-46A0-9E66-9753EDE8E6C3}">
      <dgm:prSet/>
      <dgm:spPr/>
      <dgm:t>
        <a:bodyPr/>
        <a:lstStyle/>
        <a:p>
          <a:r>
            <a:rPr lang="en-US" b="1"/>
            <a:t>Train</a:t>
          </a:r>
          <a:r>
            <a:rPr lang="en-US"/>
            <a:t> the computer</a:t>
          </a:r>
          <a:br>
            <a:rPr lang="en-US"/>
          </a:br>
          <a:r>
            <a:rPr lang="en-US"/>
            <a:t> It sees millions of “flash-cards” and adjusts itself.</a:t>
          </a:r>
        </a:p>
      </dgm:t>
    </dgm:pt>
    <dgm:pt modelId="{4E9BDEE5-2ACF-42BF-83AD-DF5979D6FCEA}" type="parTrans" cxnId="{E2EBBE70-EB89-4B4C-BA69-854E21B59A0B}">
      <dgm:prSet/>
      <dgm:spPr/>
      <dgm:t>
        <a:bodyPr/>
        <a:lstStyle/>
        <a:p>
          <a:endParaRPr lang="en-US"/>
        </a:p>
      </dgm:t>
    </dgm:pt>
    <dgm:pt modelId="{11A354BA-4746-454B-878E-6C0302EE6B4E}" type="sibTrans" cxnId="{E2EBBE70-EB89-4B4C-BA69-854E21B59A0B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5217CCF9-956C-439E-9257-3197CCEDB71C}">
      <dgm:prSet/>
      <dgm:spPr/>
      <dgm:t>
        <a:bodyPr/>
        <a:lstStyle/>
        <a:p>
          <a:r>
            <a:rPr lang="en-US" b="1"/>
            <a:t>Predict</a:t>
          </a:r>
          <a:r>
            <a:rPr lang="en-US"/>
            <a:t> on new, unseen photos</a:t>
          </a:r>
          <a:br>
            <a:rPr lang="en-US"/>
          </a:br>
          <a:r>
            <a:rPr lang="en-US"/>
            <a:t> If it scores well, deploy.</a:t>
          </a:r>
        </a:p>
      </dgm:t>
    </dgm:pt>
    <dgm:pt modelId="{D35DDC27-918B-4877-A469-6DFFE70B58E4}" type="parTrans" cxnId="{DC08BFD7-914E-4B9C-B6F6-02394DE25E6F}">
      <dgm:prSet/>
      <dgm:spPr/>
      <dgm:t>
        <a:bodyPr/>
        <a:lstStyle/>
        <a:p>
          <a:endParaRPr lang="en-US"/>
        </a:p>
      </dgm:t>
    </dgm:pt>
    <dgm:pt modelId="{2194AD99-329B-48D5-96E0-E962B347CDD4}" type="sibTrans" cxnId="{DC08BFD7-914E-4B9C-B6F6-02394DE25E6F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49D6FFCB-6858-43B4-BBBF-49789611A99A}" type="pres">
      <dgm:prSet presAssocID="{08B48728-0DA5-4C62-80CB-9B0A5484FF9D}" presName="Name0" presStyleCnt="0">
        <dgm:presLayoutVars>
          <dgm:animLvl val="lvl"/>
          <dgm:resizeHandles val="exact"/>
        </dgm:presLayoutVars>
      </dgm:prSet>
      <dgm:spPr/>
    </dgm:pt>
    <dgm:pt modelId="{68EA9969-E362-4ED7-838C-50C8DF7E7C6F}" type="pres">
      <dgm:prSet presAssocID="{C0934A31-9044-4DA1-A278-CBAF1E73B382}" presName="compositeNode" presStyleCnt="0">
        <dgm:presLayoutVars>
          <dgm:bulletEnabled val="1"/>
        </dgm:presLayoutVars>
      </dgm:prSet>
      <dgm:spPr/>
    </dgm:pt>
    <dgm:pt modelId="{E8349342-8C35-4671-8FCD-7EF821B197AE}" type="pres">
      <dgm:prSet presAssocID="{C0934A31-9044-4DA1-A278-CBAF1E73B382}" presName="bgRect" presStyleLbl="bgAccFollowNode1" presStyleIdx="0" presStyleCnt="3"/>
      <dgm:spPr/>
    </dgm:pt>
    <dgm:pt modelId="{D13DC7A1-B906-4952-B1A2-67BB778DA261}" type="pres">
      <dgm:prSet presAssocID="{8E47A91C-E68A-465D-8094-E2B26508C925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FB69AF1D-5957-416B-99FC-37E475CFB801}" type="pres">
      <dgm:prSet presAssocID="{C0934A31-9044-4DA1-A278-CBAF1E73B382}" presName="bottomLine" presStyleLbl="alignNode1" presStyleIdx="1" presStyleCnt="6">
        <dgm:presLayoutVars/>
      </dgm:prSet>
      <dgm:spPr/>
    </dgm:pt>
    <dgm:pt modelId="{FDF9B240-B78B-4235-B8C8-6736AECFC42B}" type="pres">
      <dgm:prSet presAssocID="{C0934A31-9044-4DA1-A278-CBAF1E73B382}" presName="nodeText" presStyleLbl="bgAccFollowNode1" presStyleIdx="0" presStyleCnt="3">
        <dgm:presLayoutVars>
          <dgm:bulletEnabled val="1"/>
        </dgm:presLayoutVars>
      </dgm:prSet>
      <dgm:spPr/>
    </dgm:pt>
    <dgm:pt modelId="{664783A0-E250-4A2B-8659-9B261A1A8A65}" type="pres">
      <dgm:prSet presAssocID="{8E47A91C-E68A-465D-8094-E2B26508C925}" presName="sibTrans" presStyleCnt="0"/>
      <dgm:spPr/>
    </dgm:pt>
    <dgm:pt modelId="{04F4C4BD-A7B9-424B-8187-992261430AA9}" type="pres">
      <dgm:prSet presAssocID="{27D2ADC2-9150-46A0-9E66-9753EDE8E6C3}" presName="compositeNode" presStyleCnt="0">
        <dgm:presLayoutVars>
          <dgm:bulletEnabled val="1"/>
        </dgm:presLayoutVars>
      </dgm:prSet>
      <dgm:spPr/>
    </dgm:pt>
    <dgm:pt modelId="{5CB94014-A030-4EC5-ADC3-D935C449DFAF}" type="pres">
      <dgm:prSet presAssocID="{27D2ADC2-9150-46A0-9E66-9753EDE8E6C3}" presName="bgRect" presStyleLbl="bgAccFollowNode1" presStyleIdx="1" presStyleCnt="3"/>
      <dgm:spPr/>
    </dgm:pt>
    <dgm:pt modelId="{CE850096-D0DE-4FC2-AF05-0173A8EBB39E}" type="pres">
      <dgm:prSet presAssocID="{11A354BA-4746-454B-878E-6C0302EE6B4E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7DD8DBBA-0FB9-4A36-B0AA-B9E8F96F437B}" type="pres">
      <dgm:prSet presAssocID="{27D2ADC2-9150-46A0-9E66-9753EDE8E6C3}" presName="bottomLine" presStyleLbl="alignNode1" presStyleIdx="3" presStyleCnt="6">
        <dgm:presLayoutVars/>
      </dgm:prSet>
      <dgm:spPr/>
    </dgm:pt>
    <dgm:pt modelId="{E9053673-5556-41D8-9E51-1DAA793E1A56}" type="pres">
      <dgm:prSet presAssocID="{27D2ADC2-9150-46A0-9E66-9753EDE8E6C3}" presName="nodeText" presStyleLbl="bgAccFollowNode1" presStyleIdx="1" presStyleCnt="3">
        <dgm:presLayoutVars>
          <dgm:bulletEnabled val="1"/>
        </dgm:presLayoutVars>
      </dgm:prSet>
      <dgm:spPr/>
    </dgm:pt>
    <dgm:pt modelId="{0CBD8C3B-DCD5-495E-BD9A-FAB48183A244}" type="pres">
      <dgm:prSet presAssocID="{11A354BA-4746-454B-878E-6C0302EE6B4E}" presName="sibTrans" presStyleCnt="0"/>
      <dgm:spPr/>
    </dgm:pt>
    <dgm:pt modelId="{B100AF11-1ED2-4E4B-8764-02B8E5B78FD8}" type="pres">
      <dgm:prSet presAssocID="{5217CCF9-956C-439E-9257-3197CCEDB71C}" presName="compositeNode" presStyleCnt="0">
        <dgm:presLayoutVars>
          <dgm:bulletEnabled val="1"/>
        </dgm:presLayoutVars>
      </dgm:prSet>
      <dgm:spPr/>
    </dgm:pt>
    <dgm:pt modelId="{B6FF139D-F6B2-4125-9377-47DC9B47D16B}" type="pres">
      <dgm:prSet presAssocID="{5217CCF9-956C-439E-9257-3197CCEDB71C}" presName="bgRect" presStyleLbl="bgAccFollowNode1" presStyleIdx="2" presStyleCnt="3"/>
      <dgm:spPr/>
    </dgm:pt>
    <dgm:pt modelId="{5B7109CC-4306-4DBA-8257-2550C99178BA}" type="pres">
      <dgm:prSet presAssocID="{2194AD99-329B-48D5-96E0-E962B347CDD4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01156A7E-F83B-4B2D-AD2E-8BC58AD7EB78}" type="pres">
      <dgm:prSet presAssocID="{5217CCF9-956C-439E-9257-3197CCEDB71C}" presName="bottomLine" presStyleLbl="alignNode1" presStyleIdx="5" presStyleCnt="6">
        <dgm:presLayoutVars/>
      </dgm:prSet>
      <dgm:spPr/>
    </dgm:pt>
    <dgm:pt modelId="{60CCDAF8-3658-4720-8C27-46EDD022CF10}" type="pres">
      <dgm:prSet presAssocID="{5217CCF9-956C-439E-9257-3197CCEDB71C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4905470F-CC66-497E-A859-68D381A3101A}" type="presOf" srcId="{5217CCF9-956C-439E-9257-3197CCEDB71C}" destId="{60CCDAF8-3658-4720-8C27-46EDD022CF10}" srcOrd="1" destOrd="0" presId="urn:microsoft.com/office/officeart/2016/7/layout/BasicLinearProcessNumbered"/>
    <dgm:cxn modelId="{174AB211-D77C-4308-8917-207A1DC7C54D}" type="presOf" srcId="{08B48728-0DA5-4C62-80CB-9B0A5484FF9D}" destId="{49D6FFCB-6858-43B4-BBBF-49789611A99A}" srcOrd="0" destOrd="0" presId="urn:microsoft.com/office/officeart/2016/7/layout/BasicLinearProcessNumbered"/>
    <dgm:cxn modelId="{380A6D5E-7E9E-400C-9B1B-149D8A09BFA9}" type="presOf" srcId="{2194AD99-329B-48D5-96E0-E962B347CDD4}" destId="{5B7109CC-4306-4DBA-8257-2550C99178BA}" srcOrd="0" destOrd="0" presId="urn:microsoft.com/office/officeart/2016/7/layout/BasicLinearProcessNumbered"/>
    <dgm:cxn modelId="{B334264A-398F-40FB-BDA6-9257259EEC64}" type="presOf" srcId="{27D2ADC2-9150-46A0-9E66-9753EDE8E6C3}" destId="{5CB94014-A030-4EC5-ADC3-D935C449DFAF}" srcOrd="0" destOrd="0" presId="urn:microsoft.com/office/officeart/2016/7/layout/BasicLinearProcessNumbered"/>
    <dgm:cxn modelId="{9AD0D34B-0746-4B9E-92BE-C4F31821A5EA}" type="presOf" srcId="{27D2ADC2-9150-46A0-9E66-9753EDE8E6C3}" destId="{E9053673-5556-41D8-9E51-1DAA793E1A56}" srcOrd="1" destOrd="0" presId="urn:microsoft.com/office/officeart/2016/7/layout/BasicLinearProcessNumbered"/>
    <dgm:cxn modelId="{E2EBBE70-EB89-4B4C-BA69-854E21B59A0B}" srcId="{08B48728-0DA5-4C62-80CB-9B0A5484FF9D}" destId="{27D2ADC2-9150-46A0-9E66-9753EDE8E6C3}" srcOrd="1" destOrd="0" parTransId="{4E9BDEE5-2ACF-42BF-83AD-DF5979D6FCEA}" sibTransId="{11A354BA-4746-454B-878E-6C0302EE6B4E}"/>
    <dgm:cxn modelId="{11350759-0929-4D18-99CD-B190CFDC8C7C}" type="presOf" srcId="{8E47A91C-E68A-465D-8094-E2B26508C925}" destId="{D13DC7A1-B906-4952-B1A2-67BB778DA261}" srcOrd="0" destOrd="0" presId="urn:microsoft.com/office/officeart/2016/7/layout/BasicLinearProcessNumbered"/>
    <dgm:cxn modelId="{E42C1282-29B2-41FB-BEE2-B69A175C21C0}" type="presOf" srcId="{C0934A31-9044-4DA1-A278-CBAF1E73B382}" destId="{E8349342-8C35-4671-8FCD-7EF821B197AE}" srcOrd="0" destOrd="0" presId="urn:microsoft.com/office/officeart/2016/7/layout/BasicLinearProcessNumbered"/>
    <dgm:cxn modelId="{6981368E-DB3B-4687-8822-30F6049D3A10}" srcId="{08B48728-0DA5-4C62-80CB-9B0A5484FF9D}" destId="{C0934A31-9044-4DA1-A278-CBAF1E73B382}" srcOrd="0" destOrd="0" parTransId="{0A238DBB-35CF-4106-ABD2-CBCFA97C503F}" sibTransId="{8E47A91C-E68A-465D-8094-E2B26508C925}"/>
    <dgm:cxn modelId="{DC05F0B1-C45A-41BC-8657-25922C5339C3}" type="presOf" srcId="{C0934A31-9044-4DA1-A278-CBAF1E73B382}" destId="{FDF9B240-B78B-4235-B8C8-6736AECFC42B}" srcOrd="1" destOrd="0" presId="urn:microsoft.com/office/officeart/2016/7/layout/BasicLinearProcessNumbered"/>
    <dgm:cxn modelId="{C29746D1-A24D-4AF7-967F-0F46BD08EEC1}" type="presOf" srcId="{11A354BA-4746-454B-878E-6C0302EE6B4E}" destId="{CE850096-D0DE-4FC2-AF05-0173A8EBB39E}" srcOrd="0" destOrd="0" presId="urn:microsoft.com/office/officeart/2016/7/layout/BasicLinearProcessNumbered"/>
    <dgm:cxn modelId="{DC08BFD7-914E-4B9C-B6F6-02394DE25E6F}" srcId="{08B48728-0DA5-4C62-80CB-9B0A5484FF9D}" destId="{5217CCF9-956C-439E-9257-3197CCEDB71C}" srcOrd="2" destOrd="0" parTransId="{D35DDC27-918B-4877-A469-6DFFE70B58E4}" sibTransId="{2194AD99-329B-48D5-96E0-E962B347CDD4}"/>
    <dgm:cxn modelId="{C5588FEC-A045-44D0-9CD1-9318CE231F54}" type="presOf" srcId="{5217CCF9-956C-439E-9257-3197CCEDB71C}" destId="{B6FF139D-F6B2-4125-9377-47DC9B47D16B}" srcOrd="0" destOrd="0" presId="urn:microsoft.com/office/officeart/2016/7/layout/BasicLinearProcessNumbered"/>
    <dgm:cxn modelId="{BB46E440-A08C-4018-B5D9-896A97F4F162}" type="presParOf" srcId="{49D6FFCB-6858-43B4-BBBF-49789611A99A}" destId="{68EA9969-E362-4ED7-838C-50C8DF7E7C6F}" srcOrd="0" destOrd="0" presId="urn:microsoft.com/office/officeart/2016/7/layout/BasicLinearProcessNumbered"/>
    <dgm:cxn modelId="{48B45F44-532E-4287-B08F-36F33E197E4E}" type="presParOf" srcId="{68EA9969-E362-4ED7-838C-50C8DF7E7C6F}" destId="{E8349342-8C35-4671-8FCD-7EF821B197AE}" srcOrd="0" destOrd="0" presId="urn:microsoft.com/office/officeart/2016/7/layout/BasicLinearProcessNumbered"/>
    <dgm:cxn modelId="{B2D629BB-9876-4CB4-9325-890D63E96A7C}" type="presParOf" srcId="{68EA9969-E362-4ED7-838C-50C8DF7E7C6F}" destId="{D13DC7A1-B906-4952-B1A2-67BB778DA261}" srcOrd="1" destOrd="0" presId="urn:microsoft.com/office/officeart/2016/7/layout/BasicLinearProcessNumbered"/>
    <dgm:cxn modelId="{607065E8-BF01-47D6-B422-6B25093D1258}" type="presParOf" srcId="{68EA9969-E362-4ED7-838C-50C8DF7E7C6F}" destId="{FB69AF1D-5957-416B-99FC-37E475CFB801}" srcOrd="2" destOrd="0" presId="urn:microsoft.com/office/officeart/2016/7/layout/BasicLinearProcessNumbered"/>
    <dgm:cxn modelId="{4C2E6D3D-2217-4E80-AFAD-53202A57E220}" type="presParOf" srcId="{68EA9969-E362-4ED7-838C-50C8DF7E7C6F}" destId="{FDF9B240-B78B-4235-B8C8-6736AECFC42B}" srcOrd="3" destOrd="0" presId="urn:microsoft.com/office/officeart/2016/7/layout/BasicLinearProcessNumbered"/>
    <dgm:cxn modelId="{A612DBED-808A-40D6-99E9-1EBE09D82A07}" type="presParOf" srcId="{49D6FFCB-6858-43B4-BBBF-49789611A99A}" destId="{664783A0-E250-4A2B-8659-9B261A1A8A65}" srcOrd="1" destOrd="0" presId="urn:microsoft.com/office/officeart/2016/7/layout/BasicLinearProcessNumbered"/>
    <dgm:cxn modelId="{6AEC53CA-C4C2-4960-9457-72B0894A410D}" type="presParOf" srcId="{49D6FFCB-6858-43B4-BBBF-49789611A99A}" destId="{04F4C4BD-A7B9-424B-8187-992261430AA9}" srcOrd="2" destOrd="0" presId="urn:microsoft.com/office/officeart/2016/7/layout/BasicLinearProcessNumbered"/>
    <dgm:cxn modelId="{27443ABF-D385-471E-BC96-A510971317CD}" type="presParOf" srcId="{04F4C4BD-A7B9-424B-8187-992261430AA9}" destId="{5CB94014-A030-4EC5-ADC3-D935C449DFAF}" srcOrd="0" destOrd="0" presId="urn:microsoft.com/office/officeart/2016/7/layout/BasicLinearProcessNumbered"/>
    <dgm:cxn modelId="{D344C345-2756-4B40-9ACF-31ECE305CBEC}" type="presParOf" srcId="{04F4C4BD-A7B9-424B-8187-992261430AA9}" destId="{CE850096-D0DE-4FC2-AF05-0173A8EBB39E}" srcOrd="1" destOrd="0" presId="urn:microsoft.com/office/officeart/2016/7/layout/BasicLinearProcessNumbered"/>
    <dgm:cxn modelId="{80F7F317-8C36-496A-94D7-90A54E218F31}" type="presParOf" srcId="{04F4C4BD-A7B9-424B-8187-992261430AA9}" destId="{7DD8DBBA-0FB9-4A36-B0AA-B9E8F96F437B}" srcOrd="2" destOrd="0" presId="urn:microsoft.com/office/officeart/2016/7/layout/BasicLinearProcessNumbered"/>
    <dgm:cxn modelId="{5E0FF691-6C3F-4493-B6B4-E459B43269BC}" type="presParOf" srcId="{04F4C4BD-A7B9-424B-8187-992261430AA9}" destId="{E9053673-5556-41D8-9E51-1DAA793E1A56}" srcOrd="3" destOrd="0" presId="urn:microsoft.com/office/officeart/2016/7/layout/BasicLinearProcessNumbered"/>
    <dgm:cxn modelId="{494635CB-9913-4C00-9D61-50FCB7BA713C}" type="presParOf" srcId="{49D6FFCB-6858-43B4-BBBF-49789611A99A}" destId="{0CBD8C3B-DCD5-495E-BD9A-FAB48183A244}" srcOrd="3" destOrd="0" presId="urn:microsoft.com/office/officeart/2016/7/layout/BasicLinearProcessNumbered"/>
    <dgm:cxn modelId="{538C4437-589E-4639-8233-6BF4D46B44B5}" type="presParOf" srcId="{49D6FFCB-6858-43B4-BBBF-49789611A99A}" destId="{B100AF11-1ED2-4E4B-8764-02B8E5B78FD8}" srcOrd="4" destOrd="0" presId="urn:microsoft.com/office/officeart/2016/7/layout/BasicLinearProcessNumbered"/>
    <dgm:cxn modelId="{141E1A1B-EB8E-4F36-AD1E-ADC63867D8AD}" type="presParOf" srcId="{B100AF11-1ED2-4E4B-8764-02B8E5B78FD8}" destId="{B6FF139D-F6B2-4125-9377-47DC9B47D16B}" srcOrd="0" destOrd="0" presId="urn:microsoft.com/office/officeart/2016/7/layout/BasicLinearProcessNumbered"/>
    <dgm:cxn modelId="{4FE960BC-28B2-4C65-B8AA-4F46A7AA0F81}" type="presParOf" srcId="{B100AF11-1ED2-4E4B-8764-02B8E5B78FD8}" destId="{5B7109CC-4306-4DBA-8257-2550C99178BA}" srcOrd="1" destOrd="0" presId="urn:microsoft.com/office/officeart/2016/7/layout/BasicLinearProcessNumbered"/>
    <dgm:cxn modelId="{A80F44EC-A84F-461A-99D3-808B07A8B78F}" type="presParOf" srcId="{B100AF11-1ED2-4E4B-8764-02B8E5B78FD8}" destId="{01156A7E-F83B-4B2D-AD2E-8BC58AD7EB78}" srcOrd="2" destOrd="0" presId="urn:microsoft.com/office/officeart/2016/7/layout/BasicLinearProcessNumbered"/>
    <dgm:cxn modelId="{B44C6E8A-40E1-49E7-8983-5B2443A14D9C}" type="presParOf" srcId="{B100AF11-1ED2-4E4B-8764-02B8E5B78FD8}" destId="{60CCDAF8-3658-4720-8C27-46EDD022CF10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044A2A9-0754-4C2E-BD4F-41A63DCB10A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E019B36-0555-4D74-AB32-5B696B26015D}">
      <dgm:prSet/>
      <dgm:spPr/>
      <dgm:t>
        <a:bodyPr/>
        <a:lstStyle/>
        <a:p>
          <a:r>
            <a:rPr lang="en-US"/>
            <a:t>Layer 1: horizontal / vertical edges</a:t>
          </a:r>
        </a:p>
      </dgm:t>
    </dgm:pt>
    <dgm:pt modelId="{0C93E58E-D16C-4A05-9BDE-C49DA1FF864F}" type="parTrans" cxnId="{CC8E273F-536F-449A-A147-DDBB4FEEFB04}">
      <dgm:prSet/>
      <dgm:spPr/>
      <dgm:t>
        <a:bodyPr/>
        <a:lstStyle/>
        <a:p>
          <a:endParaRPr lang="en-US"/>
        </a:p>
      </dgm:t>
    </dgm:pt>
    <dgm:pt modelId="{7B7DBA85-35AA-4202-8911-9DA1280A0FDE}" type="sibTrans" cxnId="{CC8E273F-536F-449A-A147-DDBB4FEEFB04}">
      <dgm:prSet/>
      <dgm:spPr/>
      <dgm:t>
        <a:bodyPr/>
        <a:lstStyle/>
        <a:p>
          <a:endParaRPr lang="en-US"/>
        </a:p>
      </dgm:t>
    </dgm:pt>
    <dgm:pt modelId="{561599D9-AF73-44D3-A760-0A6C8255E3A8}">
      <dgm:prSet/>
      <dgm:spPr/>
      <dgm:t>
        <a:bodyPr/>
        <a:lstStyle/>
        <a:p>
          <a:r>
            <a:rPr lang="en-US"/>
            <a:t>Layer 2: combine edges → tiny blotches</a:t>
          </a:r>
        </a:p>
      </dgm:t>
    </dgm:pt>
    <dgm:pt modelId="{C48E4771-6828-4EAD-8DA1-4738E6A0888F}" type="parTrans" cxnId="{044800B4-8A4D-4E66-95DD-C6CD405F5B07}">
      <dgm:prSet/>
      <dgm:spPr/>
      <dgm:t>
        <a:bodyPr/>
        <a:lstStyle/>
        <a:p>
          <a:endParaRPr lang="en-US"/>
        </a:p>
      </dgm:t>
    </dgm:pt>
    <dgm:pt modelId="{BFC241C4-89CE-415C-8741-62F87D8A8C11}" type="sibTrans" cxnId="{044800B4-8A4D-4E66-95DD-C6CD405F5B07}">
      <dgm:prSet/>
      <dgm:spPr/>
      <dgm:t>
        <a:bodyPr/>
        <a:lstStyle/>
        <a:p>
          <a:endParaRPr lang="en-US"/>
        </a:p>
      </dgm:t>
    </dgm:pt>
    <dgm:pt modelId="{0023800F-CBE8-48F0-BF19-EF27DAF24205}">
      <dgm:prSet/>
      <dgm:spPr/>
      <dgm:t>
        <a:bodyPr/>
        <a:lstStyle/>
        <a:p>
          <a:r>
            <a:rPr lang="en-US"/>
            <a:t>Layer 3: combine blotches → large lesions</a:t>
          </a:r>
        </a:p>
      </dgm:t>
    </dgm:pt>
    <dgm:pt modelId="{498554FD-8C99-4D29-A3CC-02C73CE7962C}" type="parTrans" cxnId="{92B7C3E3-52A6-45F1-9588-5C98E4543A66}">
      <dgm:prSet/>
      <dgm:spPr/>
      <dgm:t>
        <a:bodyPr/>
        <a:lstStyle/>
        <a:p>
          <a:endParaRPr lang="en-US"/>
        </a:p>
      </dgm:t>
    </dgm:pt>
    <dgm:pt modelId="{F225A4EE-2759-4A2C-AC4A-A9F4D3CBEC94}" type="sibTrans" cxnId="{92B7C3E3-52A6-45F1-9588-5C98E4543A66}">
      <dgm:prSet/>
      <dgm:spPr/>
      <dgm:t>
        <a:bodyPr/>
        <a:lstStyle/>
        <a:p>
          <a:endParaRPr lang="en-US"/>
        </a:p>
      </dgm:t>
    </dgm:pt>
    <dgm:pt modelId="{C1B1F8B1-404B-4785-B3C1-8740DDB997A6}">
      <dgm:prSet/>
      <dgm:spPr/>
      <dgm:t>
        <a:bodyPr/>
        <a:lstStyle/>
        <a:p>
          <a:r>
            <a:rPr lang="en-US"/>
            <a:t>Final dense layer: maps lesion pattern → </a:t>
          </a:r>
          <a:r>
            <a:rPr lang="en-US" b="1"/>
            <a:t>diagnosis</a:t>
          </a:r>
          <a:endParaRPr lang="en-US"/>
        </a:p>
      </dgm:t>
    </dgm:pt>
    <dgm:pt modelId="{7FD41E65-D1B5-425F-BB51-B7B9A5C0E2A4}" type="parTrans" cxnId="{F2C8709B-A42E-4222-9288-8AD742DF02DF}">
      <dgm:prSet/>
      <dgm:spPr/>
      <dgm:t>
        <a:bodyPr/>
        <a:lstStyle/>
        <a:p>
          <a:endParaRPr lang="en-US"/>
        </a:p>
      </dgm:t>
    </dgm:pt>
    <dgm:pt modelId="{C1828C48-A176-4066-86F2-43ADCD70DFFE}" type="sibTrans" cxnId="{F2C8709B-A42E-4222-9288-8AD742DF02DF}">
      <dgm:prSet/>
      <dgm:spPr/>
      <dgm:t>
        <a:bodyPr/>
        <a:lstStyle/>
        <a:p>
          <a:endParaRPr lang="en-US"/>
        </a:p>
      </dgm:t>
    </dgm:pt>
    <dgm:pt modelId="{8BED23B2-BDEA-40B7-9FF4-15E19C60441D}">
      <dgm:prSet/>
      <dgm:spPr/>
      <dgm:t>
        <a:bodyPr/>
        <a:lstStyle/>
        <a:p>
          <a:r>
            <a:rPr lang="en-US"/>
            <a:t>CNNs self-assemble this hierarchy during training—no hand-coding required.</a:t>
          </a:r>
        </a:p>
      </dgm:t>
    </dgm:pt>
    <dgm:pt modelId="{DB554D04-4FAD-413E-8ADB-7DFD9DF22420}" type="parTrans" cxnId="{25F33176-5264-4E14-A12C-A594F68C2C0A}">
      <dgm:prSet/>
      <dgm:spPr/>
      <dgm:t>
        <a:bodyPr/>
        <a:lstStyle/>
        <a:p>
          <a:endParaRPr lang="en-US"/>
        </a:p>
      </dgm:t>
    </dgm:pt>
    <dgm:pt modelId="{D08265E7-AE78-4EB2-9CE1-529890BEC934}" type="sibTrans" cxnId="{25F33176-5264-4E14-A12C-A594F68C2C0A}">
      <dgm:prSet/>
      <dgm:spPr/>
      <dgm:t>
        <a:bodyPr/>
        <a:lstStyle/>
        <a:p>
          <a:endParaRPr lang="en-US"/>
        </a:p>
      </dgm:t>
    </dgm:pt>
    <dgm:pt modelId="{40EC24F7-694A-495E-888D-44EE666B137A}" type="pres">
      <dgm:prSet presAssocID="{E044A2A9-0754-4C2E-BD4F-41A63DCB10A7}" presName="linear" presStyleCnt="0">
        <dgm:presLayoutVars>
          <dgm:animLvl val="lvl"/>
          <dgm:resizeHandles val="exact"/>
        </dgm:presLayoutVars>
      </dgm:prSet>
      <dgm:spPr/>
    </dgm:pt>
    <dgm:pt modelId="{68672165-8881-4D80-9542-F101C5CA8C04}" type="pres">
      <dgm:prSet presAssocID="{DE019B36-0555-4D74-AB32-5B696B26015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584F0BD-E07C-4116-A6AE-E51CC01EDE93}" type="pres">
      <dgm:prSet presAssocID="{7B7DBA85-35AA-4202-8911-9DA1280A0FDE}" presName="spacer" presStyleCnt="0"/>
      <dgm:spPr/>
    </dgm:pt>
    <dgm:pt modelId="{61A29D3A-AAC3-4445-AAB3-9B6BB8E2B629}" type="pres">
      <dgm:prSet presAssocID="{561599D9-AF73-44D3-A760-0A6C8255E3A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33D1E7E-97D1-4EB1-AED3-1019890C04F7}" type="pres">
      <dgm:prSet presAssocID="{BFC241C4-89CE-415C-8741-62F87D8A8C11}" presName="spacer" presStyleCnt="0"/>
      <dgm:spPr/>
    </dgm:pt>
    <dgm:pt modelId="{C9FC9C31-FA4B-48D9-88A6-AAF782D1A4ED}" type="pres">
      <dgm:prSet presAssocID="{0023800F-CBE8-48F0-BF19-EF27DAF2420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38BE8A9-36FA-428A-8819-4A281C010D10}" type="pres">
      <dgm:prSet presAssocID="{F225A4EE-2759-4A2C-AC4A-A9F4D3CBEC94}" presName="spacer" presStyleCnt="0"/>
      <dgm:spPr/>
    </dgm:pt>
    <dgm:pt modelId="{B3F88E14-8DFB-48D3-9B3B-C2717FA6EC6D}" type="pres">
      <dgm:prSet presAssocID="{C1B1F8B1-404B-4785-B3C1-8740DDB997A6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44082CAB-B623-4DAF-AD40-50AD137843EE}" type="pres">
      <dgm:prSet presAssocID="{C1B1F8B1-404B-4785-B3C1-8740DDB997A6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FA817A09-DCA4-4D27-9C1F-2B88B79CB572}" type="presOf" srcId="{561599D9-AF73-44D3-A760-0A6C8255E3A8}" destId="{61A29D3A-AAC3-4445-AAB3-9B6BB8E2B629}" srcOrd="0" destOrd="0" presId="urn:microsoft.com/office/officeart/2005/8/layout/vList2"/>
    <dgm:cxn modelId="{D4CBC713-8145-4A76-A08E-9BE3AFFFFB77}" type="presOf" srcId="{E044A2A9-0754-4C2E-BD4F-41A63DCB10A7}" destId="{40EC24F7-694A-495E-888D-44EE666B137A}" srcOrd="0" destOrd="0" presId="urn:microsoft.com/office/officeart/2005/8/layout/vList2"/>
    <dgm:cxn modelId="{20630921-3B79-404F-81AB-795667D6320E}" type="presOf" srcId="{8BED23B2-BDEA-40B7-9FF4-15E19C60441D}" destId="{44082CAB-B623-4DAF-AD40-50AD137843EE}" srcOrd="0" destOrd="0" presId="urn:microsoft.com/office/officeart/2005/8/layout/vList2"/>
    <dgm:cxn modelId="{CC8E273F-536F-449A-A147-DDBB4FEEFB04}" srcId="{E044A2A9-0754-4C2E-BD4F-41A63DCB10A7}" destId="{DE019B36-0555-4D74-AB32-5B696B26015D}" srcOrd="0" destOrd="0" parTransId="{0C93E58E-D16C-4A05-9BDE-C49DA1FF864F}" sibTransId="{7B7DBA85-35AA-4202-8911-9DA1280A0FDE}"/>
    <dgm:cxn modelId="{7D657F4E-E959-44C9-A591-95E4EB979FD7}" type="presOf" srcId="{DE019B36-0555-4D74-AB32-5B696B26015D}" destId="{68672165-8881-4D80-9542-F101C5CA8C04}" srcOrd="0" destOrd="0" presId="urn:microsoft.com/office/officeart/2005/8/layout/vList2"/>
    <dgm:cxn modelId="{25F33176-5264-4E14-A12C-A594F68C2C0A}" srcId="{C1B1F8B1-404B-4785-B3C1-8740DDB997A6}" destId="{8BED23B2-BDEA-40B7-9FF4-15E19C60441D}" srcOrd="0" destOrd="0" parTransId="{DB554D04-4FAD-413E-8ADB-7DFD9DF22420}" sibTransId="{D08265E7-AE78-4EB2-9CE1-529890BEC934}"/>
    <dgm:cxn modelId="{F2C8709B-A42E-4222-9288-8AD742DF02DF}" srcId="{E044A2A9-0754-4C2E-BD4F-41A63DCB10A7}" destId="{C1B1F8B1-404B-4785-B3C1-8740DDB997A6}" srcOrd="3" destOrd="0" parTransId="{7FD41E65-D1B5-425F-BB51-B7B9A5C0E2A4}" sibTransId="{C1828C48-A176-4066-86F2-43ADCD70DFFE}"/>
    <dgm:cxn modelId="{044800B4-8A4D-4E66-95DD-C6CD405F5B07}" srcId="{E044A2A9-0754-4C2E-BD4F-41A63DCB10A7}" destId="{561599D9-AF73-44D3-A760-0A6C8255E3A8}" srcOrd="1" destOrd="0" parTransId="{C48E4771-6828-4EAD-8DA1-4738E6A0888F}" sibTransId="{BFC241C4-89CE-415C-8741-62F87D8A8C11}"/>
    <dgm:cxn modelId="{608C73DE-1963-4D9C-9BD9-358E78881F46}" type="presOf" srcId="{0023800F-CBE8-48F0-BF19-EF27DAF24205}" destId="{C9FC9C31-FA4B-48D9-88A6-AAF782D1A4ED}" srcOrd="0" destOrd="0" presId="urn:microsoft.com/office/officeart/2005/8/layout/vList2"/>
    <dgm:cxn modelId="{92B7C3E3-52A6-45F1-9588-5C98E4543A66}" srcId="{E044A2A9-0754-4C2E-BD4F-41A63DCB10A7}" destId="{0023800F-CBE8-48F0-BF19-EF27DAF24205}" srcOrd="2" destOrd="0" parTransId="{498554FD-8C99-4D29-A3CC-02C73CE7962C}" sibTransId="{F225A4EE-2759-4A2C-AC4A-A9F4D3CBEC94}"/>
    <dgm:cxn modelId="{FB5372FA-5957-4A06-94A8-158C0E5078CA}" type="presOf" srcId="{C1B1F8B1-404B-4785-B3C1-8740DDB997A6}" destId="{B3F88E14-8DFB-48D3-9B3B-C2717FA6EC6D}" srcOrd="0" destOrd="0" presId="urn:microsoft.com/office/officeart/2005/8/layout/vList2"/>
    <dgm:cxn modelId="{068ED424-E923-4650-BB35-6C7C645E5FD0}" type="presParOf" srcId="{40EC24F7-694A-495E-888D-44EE666B137A}" destId="{68672165-8881-4D80-9542-F101C5CA8C04}" srcOrd="0" destOrd="0" presId="urn:microsoft.com/office/officeart/2005/8/layout/vList2"/>
    <dgm:cxn modelId="{A338E962-2B43-4B98-A04B-EC092773D71E}" type="presParOf" srcId="{40EC24F7-694A-495E-888D-44EE666B137A}" destId="{6584F0BD-E07C-4116-A6AE-E51CC01EDE93}" srcOrd="1" destOrd="0" presId="urn:microsoft.com/office/officeart/2005/8/layout/vList2"/>
    <dgm:cxn modelId="{6A0F33E5-E2B9-4911-B90B-B8FD88D35BDA}" type="presParOf" srcId="{40EC24F7-694A-495E-888D-44EE666B137A}" destId="{61A29D3A-AAC3-4445-AAB3-9B6BB8E2B629}" srcOrd="2" destOrd="0" presId="urn:microsoft.com/office/officeart/2005/8/layout/vList2"/>
    <dgm:cxn modelId="{E0F187FE-0741-4F23-9E75-2DB89227BD73}" type="presParOf" srcId="{40EC24F7-694A-495E-888D-44EE666B137A}" destId="{A33D1E7E-97D1-4EB1-AED3-1019890C04F7}" srcOrd="3" destOrd="0" presId="urn:microsoft.com/office/officeart/2005/8/layout/vList2"/>
    <dgm:cxn modelId="{76C74615-5AFF-462C-B3D3-EB6DEBA3BFF1}" type="presParOf" srcId="{40EC24F7-694A-495E-888D-44EE666B137A}" destId="{C9FC9C31-FA4B-48D9-88A6-AAF782D1A4ED}" srcOrd="4" destOrd="0" presId="urn:microsoft.com/office/officeart/2005/8/layout/vList2"/>
    <dgm:cxn modelId="{07AFF89D-B9F2-45F0-AF29-1FAA12CBEB64}" type="presParOf" srcId="{40EC24F7-694A-495E-888D-44EE666B137A}" destId="{F38BE8A9-36FA-428A-8819-4A281C010D10}" srcOrd="5" destOrd="0" presId="urn:microsoft.com/office/officeart/2005/8/layout/vList2"/>
    <dgm:cxn modelId="{0FCD7B04-AFFC-4FDD-A8A2-147B7B22BA6F}" type="presParOf" srcId="{40EC24F7-694A-495E-888D-44EE666B137A}" destId="{B3F88E14-8DFB-48D3-9B3B-C2717FA6EC6D}" srcOrd="6" destOrd="0" presId="urn:microsoft.com/office/officeart/2005/8/layout/vList2"/>
    <dgm:cxn modelId="{17854BF7-1A37-4F22-B9E5-32FBB898EA0D}" type="presParOf" srcId="{40EC24F7-694A-495E-888D-44EE666B137A}" destId="{44082CAB-B623-4DAF-AD40-50AD137843EE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F7ECA01-B2D6-497E-9EBF-5008CFA8B56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CEE10003-5256-4771-B5A6-711321605767}">
      <dgm:prSet/>
      <dgm:spPr/>
      <dgm:t>
        <a:bodyPr/>
        <a:lstStyle/>
        <a:p>
          <a:r>
            <a:rPr lang="en-US" b="1"/>
            <a:t>Loss function:</a:t>
          </a:r>
          <a:r>
            <a:rPr lang="en-US"/>
            <a:t> </a:t>
          </a:r>
          <a:r>
            <a:rPr lang="en-US" i="1"/>
            <a:t>Binary Cross-Entropy</a:t>
          </a:r>
          <a:br>
            <a:rPr lang="en-US" i="1"/>
          </a:br>
          <a:r>
            <a:rPr lang="en-US" i="1"/>
            <a:t> </a:t>
          </a:r>
          <a:r>
            <a:rPr lang="en-US"/>
            <a:t>Loss=−(y⋅logp+(1−y)⋅log(1−p))</a:t>
          </a:r>
        </a:p>
      </dgm:t>
    </dgm:pt>
    <dgm:pt modelId="{B43068CC-D6C3-41AC-B64C-2759A5B95879}" type="parTrans" cxnId="{D15A6C38-19FC-413B-8A18-939A58FD5210}">
      <dgm:prSet/>
      <dgm:spPr/>
      <dgm:t>
        <a:bodyPr/>
        <a:lstStyle/>
        <a:p>
          <a:endParaRPr lang="en-US"/>
        </a:p>
      </dgm:t>
    </dgm:pt>
    <dgm:pt modelId="{80CB3257-F225-49CE-896D-76AC98B8874C}" type="sibTrans" cxnId="{D15A6C38-19FC-413B-8A18-939A58FD5210}">
      <dgm:prSet/>
      <dgm:spPr/>
      <dgm:t>
        <a:bodyPr/>
        <a:lstStyle/>
        <a:p>
          <a:endParaRPr lang="en-US"/>
        </a:p>
      </dgm:t>
    </dgm:pt>
    <dgm:pt modelId="{E8FCADEF-9CCA-4750-8D99-EE6929D5AD40}">
      <dgm:prSet/>
      <dgm:spPr/>
      <dgm:t>
        <a:bodyPr/>
        <a:lstStyle/>
        <a:p>
          <a:r>
            <a:rPr lang="en-US" b="1"/>
            <a:t>Optimizer:</a:t>
          </a:r>
          <a:r>
            <a:rPr lang="en-US"/>
            <a:t> </a:t>
          </a:r>
          <a:r>
            <a:rPr lang="en-US" i="1"/>
            <a:t>RMSprop</a:t>
          </a:r>
          <a:r>
            <a:rPr lang="en-US"/>
            <a:t> with learning rate </a:t>
          </a:r>
          <a:r>
            <a:rPr lang="en-US" b="1"/>
            <a:t>1 × 10⁻⁴</a:t>
          </a:r>
          <a:br>
            <a:rPr lang="en-US" b="1"/>
          </a:br>
          <a:r>
            <a:rPr lang="en-US" b="1"/>
            <a:t> </a:t>
          </a:r>
          <a:r>
            <a:rPr lang="en-US" i="1"/>
            <a:t>Automatically tweaks weights to reduce loss</a:t>
          </a:r>
          <a:endParaRPr lang="en-US"/>
        </a:p>
      </dgm:t>
    </dgm:pt>
    <dgm:pt modelId="{04952146-CA2C-4CF3-9D66-EA1FCA893C9B}" type="parTrans" cxnId="{C8CEA5F8-40D8-44B1-A846-D375B38F0FE5}">
      <dgm:prSet/>
      <dgm:spPr/>
      <dgm:t>
        <a:bodyPr/>
        <a:lstStyle/>
        <a:p>
          <a:endParaRPr lang="en-US"/>
        </a:p>
      </dgm:t>
    </dgm:pt>
    <dgm:pt modelId="{1C7B2BE1-85AB-4A5B-AB61-D1B81B898A6E}" type="sibTrans" cxnId="{C8CEA5F8-40D8-44B1-A846-D375B38F0FE5}">
      <dgm:prSet/>
      <dgm:spPr/>
      <dgm:t>
        <a:bodyPr/>
        <a:lstStyle/>
        <a:p>
          <a:endParaRPr lang="en-US"/>
        </a:p>
      </dgm:t>
    </dgm:pt>
    <dgm:pt modelId="{4EEE6667-8EDB-49A6-933A-07C31630F197}">
      <dgm:prSet/>
      <dgm:spPr/>
      <dgm:t>
        <a:bodyPr/>
        <a:lstStyle/>
        <a:p>
          <a:r>
            <a:rPr lang="en-US" b="1"/>
            <a:t>Epoch:</a:t>
          </a:r>
          <a:r>
            <a:rPr lang="en-US"/>
            <a:t> one full pass through all training photos</a:t>
          </a:r>
        </a:p>
      </dgm:t>
    </dgm:pt>
    <dgm:pt modelId="{E90B58B9-2102-4051-B5B3-4BE38576D47B}" type="parTrans" cxnId="{67D9292F-92DA-4FF6-912F-A604E2216E5D}">
      <dgm:prSet/>
      <dgm:spPr/>
      <dgm:t>
        <a:bodyPr/>
        <a:lstStyle/>
        <a:p>
          <a:endParaRPr lang="en-US"/>
        </a:p>
      </dgm:t>
    </dgm:pt>
    <dgm:pt modelId="{DEC6DE4F-AAC1-4179-B482-C74CE6969AB7}" type="sibTrans" cxnId="{67D9292F-92DA-4FF6-912F-A604E2216E5D}">
      <dgm:prSet/>
      <dgm:spPr/>
      <dgm:t>
        <a:bodyPr/>
        <a:lstStyle/>
        <a:p>
          <a:endParaRPr lang="en-US"/>
        </a:p>
      </dgm:t>
    </dgm:pt>
    <dgm:pt modelId="{8795A77C-B77A-444B-B03A-D33619051894}">
      <dgm:prSet/>
      <dgm:spPr/>
      <dgm:t>
        <a:bodyPr/>
        <a:lstStyle/>
        <a:p>
          <a:r>
            <a:rPr lang="en-US"/>
            <a:t>We train </a:t>
          </a:r>
          <a:r>
            <a:rPr lang="en-US" b="1"/>
            <a:t>30 epochs</a:t>
          </a:r>
          <a:r>
            <a:rPr lang="en-US"/>
            <a:t> → watch accuracy rise &amp; loss fall.</a:t>
          </a:r>
        </a:p>
      </dgm:t>
    </dgm:pt>
    <dgm:pt modelId="{FFA71FD1-4A7E-4FF3-B608-F3D863BD60BC}" type="parTrans" cxnId="{C9A45CDF-D196-4D6E-8EE1-AC7D2EA2E44E}">
      <dgm:prSet/>
      <dgm:spPr/>
      <dgm:t>
        <a:bodyPr/>
        <a:lstStyle/>
        <a:p>
          <a:endParaRPr lang="en-US"/>
        </a:p>
      </dgm:t>
    </dgm:pt>
    <dgm:pt modelId="{763C0CF8-532D-4B49-B670-D2334DD31A25}" type="sibTrans" cxnId="{C9A45CDF-D196-4D6E-8EE1-AC7D2EA2E44E}">
      <dgm:prSet/>
      <dgm:spPr/>
      <dgm:t>
        <a:bodyPr/>
        <a:lstStyle/>
        <a:p>
          <a:endParaRPr lang="en-US"/>
        </a:p>
      </dgm:t>
    </dgm:pt>
    <dgm:pt modelId="{BDD19574-EECD-4D90-A340-3F344DBD5699}" type="pres">
      <dgm:prSet presAssocID="{DF7ECA01-B2D6-497E-9EBF-5008CFA8B563}" presName="root" presStyleCnt="0">
        <dgm:presLayoutVars>
          <dgm:dir/>
          <dgm:resizeHandles val="exact"/>
        </dgm:presLayoutVars>
      </dgm:prSet>
      <dgm:spPr/>
    </dgm:pt>
    <dgm:pt modelId="{522DCE42-78A4-4027-AAD9-0344DB46500C}" type="pres">
      <dgm:prSet presAssocID="{CEE10003-5256-4771-B5A6-711321605767}" presName="compNode" presStyleCnt="0"/>
      <dgm:spPr/>
    </dgm:pt>
    <dgm:pt modelId="{9BC7AD91-9BE1-4720-BBCD-3068E5B2657F}" type="pres">
      <dgm:prSet presAssocID="{CEE10003-5256-4771-B5A6-711321605767}" presName="bgRect" presStyleLbl="bgShp" presStyleIdx="0" presStyleCnt="4"/>
      <dgm:spPr/>
    </dgm:pt>
    <dgm:pt modelId="{BFBFD582-A8B1-4FFB-B549-1611823D345A}" type="pres">
      <dgm:prSet presAssocID="{CEE10003-5256-4771-B5A6-711321605767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thematics"/>
        </a:ext>
      </dgm:extLst>
    </dgm:pt>
    <dgm:pt modelId="{FABCBB37-2C4A-41B7-A34D-1FF72115CBD8}" type="pres">
      <dgm:prSet presAssocID="{CEE10003-5256-4771-B5A6-711321605767}" presName="spaceRect" presStyleCnt="0"/>
      <dgm:spPr/>
    </dgm:pt>
    <dgm:pt modelId="{9FF15056-5880-4E0E-80A3-04E8CC56DE76}" type="pres">
      <dgm:prSet presAssocID="{CEE10003-5256-4771-B5A6-711321605767}" presName="parTx" presStyleLbl="revTx" presStyleIdx="0" presStyleCnt="4">
        <dgm:presLayoutVars>
          <dgm:chMax val="0"/>
          <dgm:chPref val="0"/>
        </dgm:presLayoutVars>
      </dgm:prSet>
      <dgm:spPr/>
    </dgm:pt>
    <dgm:pt modelId="{E3CE6AEA-1A85-46B4-A1AB-D12F5236D625}" type="pres">
      <dgm:prSet presAssocID="{80CB3257-F225-49CE-896D-76AC98B8874C}" presName="sibTrans" presStyleCnt="0"/>
      <dgm:spPr/>
    </dgm:pt>
    <dgm:pt modelId="{43051CAE-95E4-4EC5-B271-78B4E98A411D}" type="pres">
      <dgm:prSet presAssocID="{E8FCADEF-9CCA-4750-8D99-EE6929D5AD40}" presName="compNode" presStyleCnt="0"/>
      <dgm:spPr/>
    </dgm:pt>
    <dgm:pt modelId="{23BFCE7B-01B8-4ECB-89BF-14BCE19575CE}" type="pres">
      <dgm:prSet presAssocID="{E8FCADEF-9CCA-4750-8D99-EE6929D5AD40}" presName="bgRect" presStyleLbl="bgShp" presStyleIdx="1" presStyleCnt="4"/>
      <dgm:spPr/>
    </dgm:pt>
    <dgm:pt modelId="{EFB3A9B1-5289-41E9-BD82-1E21A22AB736}" type="pres">
      <dgm:prSet presAssocID="{E8FCADEF-9CCA-4750-8D99-EE6929D5AD40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043C88B6-95E0-4C02-A08B-0093C05164E4}" type="pres">
      <dgm:prSet presAssocID="{E8FCADEF-9CCA-4750-8D99-EE6929D5AD40}" presName="spaceRect" presStyleCnt="0"/>
      <dgm:spPr/>
    </dgm:pt>
    <dgm:pt modelId="{D0AB6C92-7730-4119-9D39-7F93EB30A377}" type="pres">
      <dgm:prSet presAssocID="{E8FCADEF-9CCA-4750-8D99-EE6929D5AD40}" presName="parTx" presStyleLbl="revTx" presStyleIdx="1" presStyleCnt="4">
        <dgm:presLayoutVars>
          <dgm:chMax val="0"/>
          <dgm:chPref val="0"/>
        </dgm:presLayoutVars>
      </dgm:prSet>
      <dgm:spPr/>
    </dgm:pt>
    <dgm:pt modelId="{2AA58723-5F9B-48C3-8461-37EF83B81886}" type="pres">
      <dgm:prSet presAssocID="{1C7B2BE1-85AB-4A5B-AB61-D1B81B898A6E}" presName="sibTrans" presStyleCnt="0"/>
      <dgm:spPr/>
    </dgm:pt>
    <dgm:pt modelId="{0ACF5F23-6D5D-4F27-B213-00E1CD272E96}" type="pres">
      <dgm:prSet presAssocID="{4EEE6667-8EDB-49A6-933A-07C31630F197}" presName="compNode" presStyleCnt="0"/>
      <dgm:spPr/>
    </dgm:pt>
    <dgm:pt modelId="{9389CBF7-3047-446B-9519-30F28D52D10E}" type="pres">
      <dgm:prSet presAssocID="{4EEE6667-8EDB-49A6-933A-07C31630F197}" presName="bgRect" presStyleLbl="bgShp" presStyleIdx="2" presStyleCnt="4"/>
      <dgm:spPr/>
    </dgm:pt>
    <dgm:pt modelId="{70B5E8AD-67A2-4E8B-A4B7-406E36EABF0B}" type="pres">
      <dgm:prSet presAssocID="{4EEE6667-8EDB-49A6-933A-07C31630F197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mages"/>
        </a:ext>
      </dgm:extLst>
    </dgm:pt>
    <dgm:pt modelId="{8C8F1840-8D0D-4CD4-B868-45C697EA7295}" type="pres">
      <dgm:prSet presAssocID="{4EEE6667-8EDB-49A6-933A-07C31630F197}" presName="spaceRect" presStyleCnt="0"/>
      <dgm:spPr/>
    </dgm:pt>
    <dgm:pt modelId="{0CB2A98A-00C2-4719-8873-29FEC90B57EB}" type="pres">
      <dgm:prSet presAssocID="{4EEE6667-8EDB-49A6-933A-07C31630F197}" presName="parTx" presStyleLbl="revTx" presStyleIdx="2" presStyleCnt="4">
        <dgm:presLayoutVars>
          <dgm:chMax val="0"/>
          <dgm:chPref val="0"/>
        </dgm:presLayoutVars>
      </dgm:prSet>
      <dgm:spPr/>
    </dgm:pt>
    <dgm:pt modelId="{879783F3-719E-4A1F-96B6-C8D0562C0387}" type="pres">
      <dgm:prSet presAssocID="{DEC6DE4F-AAC1-4179-B482-C74CE6969AB7}" presName="sibTrans" presStyleCnt="0"/>
      <dgm:spPr/>
    </dgm:pt>
    <dgm:pt modelId="{2E34ECCE-AF4F-416E-9672-BDB71ED1D440}" type="pres">
      <dgm:prSet presAssocID="{8795A77C-B77A-444B-B03A-D33619051894}" presName="compNode" presStyleCnt="0"/>
      <dgm:spPr/>
    </dgm:pt>
    <dgm:pt modelId="{BFAA195A-65BC-47A2-A4FB-001B554EB946}" type="pres">
      <dgm:prSet presAssocID="{8795A77C-B77A-444B-B03A-D33619051894}" presName="bgRect" presStyleLbl="bgShp" presStyleIdx="3" presStyleCnt="4"/>
      <dgm:spPr/>
    </dgm:pt>
    <dgm:pt modelId="{2B4C43D7-F856-46EC-A046-F9500CA2E7ED}" type="pres">
      <dgm:prSet presAssocID="{8795A77C-B77A-444B-B03A-D3361905189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ain"/>
        </a:ext>
      </dgm:extLst>
    </dgm:pt>
    <dgm:pt modelId="{4E52C108-7EDC-4764-B440-8E5ADF976D41}" type="pres">
      <dgm:prSet presAssocID="{8795A77C-B77A-444B-B03A-D33619051894}" presName="spaceRect" presStyleCnt="0"/>
      <dgm:spPr/>
    </dgm:pt>
    <dgm:pt modelId="{C399CEB2-19A8-4C49-83D0-306656DB5046}" type="pres">
      <dgm:prSet presAssocID="{8795A77C-B77A-444B-B03A-D33619051894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A54C2523-2F0B-4F1C-95C6-304CCBAA8C61}" type="presOf" srcId="{4EEE6667-8EDB-49A6-933A-07C31630F197}" destId="{0CB2A98A-00C2-4719-8873-29FEC90B57EB}" srcOrd="0" destOrd="0" presId="urn:microsoft.com/office/officeart/2018/2/layout/IconVerticalSolidList"/>
    <dgm:cxn modelId="{67D9292F-92DA-4FF6-912F-A604E2216E5D}" srcId="{DF7ECA01-B2D6-497E-9EBF-5008CFA8B563}" destId="{4EEE6667-8EDB-49A6-933A-07C31630F197}" srcOrd="2" destOrd="0" parTransId="{E90B58B9-2102-4051-B5B3-4BE38576D47B}" sibTransId="{DEC6DE4F-AAC1-4179-B482-C74CE6969AB7}"/>
    <dgm:cxn modelId="{75974931-85A7-4FD7-BB09-737BC5BF616A}" type="presOf" srcId="{8795A77C-B77A-444B-B03A-D33619051894}" destId="{C399CEB2-19A8-4C49-83D0-306656DB5046}" srcOrd="0" destOrd="0" presId="urn:microsoft.com/office/officeart/2018/2/layout/IconVerticalSolidList"/>
    <dgm:cxn modelId="{78787131-663C-4E88-82D4-C722D1C92B6F}" type="presOf" srcId="{DF7ECA01-B2D6-497E-9EBF-5008CFA8B563}" destId="{BDD19574-EECD-4D90-A340-3F344DBD5699}" srcOrd="0" destOrd="0" presId="urn:microsoft.com/office/officeart/2018/2/layout/IconVerticalSolidList"/>
    <dgm:cxn modelId="{D15A6C38-19FC-413B-8A18-939A58FD5210}" srcId="{DF7ECA01-B2D6-497E-9EBF-5008CFA8B563}" destId="{CEE10003-5256-4771-B5A6-711321605767}" srcOrd="0" destOrd="0" parTransId="{B43068CC-D6C3-41AC-B64C-2759A5B95879}" sibTransId="{80CB3257-F225-49CE-896D-76AC98B8874C}"/>
    <dgm:cxn modelId="{40492C82-E279-47A2-B4E1-0B16B9704AC4}" type="presOf" srcId="{E8FCADEF-9CCA-4750-8D99-EE6929D5AD40}" destId="{D0AB6C92-7730-4119-9D39-7F93EB30A377}" srcOrd="0" destOrd="0" presId="urn:microsoft.com/office/officeart/2018/2/layout/IconVerticalSolidList"/>
    <dgm:cxn modelId="{198977D8-9819-431C-B9F8-8C5A8A740FA1}" type="presOf" srcId="{CEE10003-5256-4771-B5A6-711321605767}" destId="{9FF15056-5880-4E0E-80A3-04E8CC56DE76}" srcOrd="0" destOrd="0" presId="urn:microsoft.com/office/officeart/2018/2/layout/IconVerticalSolidList"/>
    <dgm:cxn modelId="{C9A45CDF-D196-4D6E-8EE1-AC7D2EA2E44E}" srcId="{DF7ECA01-B2D6-497E-9EBF-5008CFA8B563}" destId="{8795A77C-B77A-444B-B03A-D33619051894}" srcOrd="3" destOrd="0" parTransId="{FFA71FD1-4A7E-4FF3-B608-F3D863BD60BC}" sibTransId="{763C0CF8-532D-4B49-B670-D2334DD31A25}"/>
    <dgm:cxn modelId="{C8CEA5F8-40D8-44B1-A846-D375B38F0FE5}" srcId="{DF7ECA01-B2D6-497E-9EBF-5008CFA8B563}" destId="{E8FCADEF-9CCA-4750-8D99-EE6929D5AD40}" srcOrd="1" destOrd="0" parTransId="{04952146-CA2C-4CF3-9D66-EA1FCA893C9B}" sibTransId="{1C7B2BE1-85AB-4A5B-AB61-D1B81B898A6E}"/>
    <dgm:cxn modelId="{1B538F05-F903-4EFD-8F45-4A9D644BF3A2}" type="presParOf" srcId="{BDD19574-EECD-4D90-A340-3F344DBD5699}" destId="{522DCE42-78A4-4027-AAD9-0344DB46500C}" srcOrd="0" destOrd="0" presId="urn:microsoft.com/office/officeart/2018/2/layout/IconVerticalSolidList"/>
    <dgm:cxn modelId="{00CECB34-5FA6-42F6-BEFF-CE05495B206A}" type="presParOf" srcId="{522DCE42-78A4-4027-AAD9-0344DB46500C}" destId="{9BC7AD91-9BE1-4720-BBCD-3068E5B2657F}" srcOrd="0" destOrd="0" presId="urn:microsoft.com/office/officeart/2018/2/layout/IconVerticalSolidList"/>
    <dgm:cxn modelId="{E2F8ADC4-9E7F-4B59-A477-BB554818C28D}" type="presParOf" srcId="{522DCE42-78A4-4027-AAD9-0344DB46500C}" destId="{BFBFD582-A8B1-4FFB-B549-1611823D345A}" srcOrd="1" destOrd="0" presId="urn:microsoft.com/office/officeart/2018/2/layout/IconVerticalSolidList"/>
    <dgm:cxn modelId="{A5AB42F4-4B23-46BB-914F-50915CC3B574}" type="presParOf" srcId="{522DCE42-78A4-4027-AAD9-0344DB46500C}" destId="{FABCBB37-2C4A-41B7-A34D-1FF72115CBD8}" srcOrd="2" destOrd="0" presId="urn:microsoft.com/office/officeart/2018/2/layout/IconVerticalSolidList"/>
    <dgm:cxn modelId="{3AAF4C54-07CA-4D87-9C4C-2751CA743E33}" type="presParOf" srcId="{522DCE42-78A4-4027-AAD9-0344DB46500C}" destId="{9FF15056-5880-4E0E-80A3-04E8CC56DE76}" srcOrd="3" destOrd="0" presId="urn:microsoft.com/office/officeart/2018/2/layout/IconVerticalSolidList"/>
    <dgm:cxn modelId="{3D66FB9B-D0C2-4AFC-8B61-169A463FA5D2}" type="presParOf" srcId="{BDD19574-EECD-4D90-A340-3F344DBD5699}" destId="{E3CE6AEA-1A85-46B4-A1AB-D12F5236D625}" srcOrd="1" destOrd="0" presId="urn:microsoft.com/office/officeart/2018/2/layout/IconVerticalSolidList"/>
    <dgm:cxn modelId="{BCFF5884-44FB-4663-A4B4-34E66BA67429}" type="presParOf" srcId="{BDD19574-EECD-4D90-A340-3F344DBD5699}" destId="{43051CAE-95E4-4EC5-B271-78B4E98A411D}" srcOrd="2" destOrd="0" presId="urn:microsoft.com/office/officeart/2018/2/layout/IconVerticalSolidList"/>
    <dgm:cxn modelId="{73740CA0-B79C-4EA3-9291-2D677B1E8E8B}" type="presParOf" srcId="{43051CAE-95E4-4EC5-B271-78B4E98A411D}" destId="{23BFCE7B-01B8-4ECB-89BF-14BCE19575CE}" srcOrd="0" destOrd="0" presId="urn:microsoft.com/office/officeart/2018/2/layout/IconVerticalSolidList"/>
    <dgm:cxn modelId="{DD026109-CEC5-400C-8857-DBF1E36B055E}" type="presParOf" srcId="{43051CAE-95E4-4EC5-B271-78B4E98A411D}" destId="{EFB3A9B1-5289-41E9-BD82-1E21A22AB736}" srcOrd="1" destOrd="0" presId="urn:microsoft.com/office/officeart/2018/2/layout/IconVerticalSolidList"/>
    <dgm:cxn modelId="{D2075541-AC0E-41A7-A78F-CE6F933621DF}" type="presParOf" srcId="{43051CAE-95E4-4EC5-B271-78B4E98A411D}" destId="{043C88B6-95E0-4C02-A08B-0093C05164E4}" srcOrd="2" destOrd="0" presId="urn:microsoft.com/office/officeart/2018/2/layout/IconVerticalSolidList"/>
    <dgm:cxn modelId="{BEF61096-AC27-4D4E-9827-9FC7B0D3A5F7}" type="presParOf" srcId="{43051CAE-95E4-4EC5-B271-78B4E98A411D}" destId="{D0AB6C92-7730-4119-9D39-7F93EB30A377}" srcOrd="3" destOrd="0" presId="urn:microsoft.com/office/officeart/2018/2/layout/IconVerticalSolidList"/>
    <dgm:cxn modelId="{C886045B-B5F9-48FB-899F-98C128A53754}" type="presParOf" srcId="{BDD19574-EECD-4D90-A340-3F344DBD5699}" destId="{2AA58723-5F9B-48C3-8461-37EF83B81886}" srcOrd="3" destOrd="0" presId="urn:microsoft.com/office/officeart/2018/2/layout/IconVerticalSolidList"/>
    <dgm:cxn modelId="{DF328AF4-DCE3-4D6F-9BC1-2AEDBA753F8D}" type="presParOf" srcId="{BDD19574-EECD-4D90-A340-3F344DBD5699}" destId="{0ACF5F23-6D5D-4F27-B213-00E1CD272E96}" srcOrd="4" destOrd="0" presId="urn:microsoft.com/office/officeart/2018/2/layout/IconVerticalSolidList"/>
    <dgm:cxn modelId="{68251AC8-68CE-45FC-A8AD-2D259DE5DE59}" type="presParOf" srcId="{0ACF5F23-6D5D-4F27-B213-00E1CD272E96}" destId="{9389CBF7-3047-446B-9519-30F28D52D10E}" srcOrd="0" destOrd="0" presId="urn:microsoft.com/office/officeart/2018/2/layout/IconVerticalSolidList"/>
    <dgm:cxn modelId="{79D4F822-3AD9-470F-85DC-ABE38AE38492}" type="presParOf" srcId="{0ACF5F23-6D5D-4F27-B213-00E1CD272E96}" destId="{70B5E8AD-67A2-4E8B-A4B7-406E36EABF0B}" srcOrd="1" destOrd="0" presId="urn:microsoft.com/office/officeart/2018/2/layout/IconVerticalSolidList"/>
    <dgm:cxn modelId="{1B4B995C-FB88-4E48-8C74-47E925D0CF94}" type="presParOf" srcId="{0ACF5F23-6D5D-4F27-B213-00E1CD272E96}" destId="{8C8F1840-8D0D-4CD4-B868-45C697EA7295}" srcOrd="2" destOrd="0" presId="urn:microsoft.com/office/officeart/2018/2/layout/IconVerticalSolidList"/>
    <dgm:cxn modelId="{CBCCE7FE-F10A-4533-BC63-6F9C686EDABC}" type="presParOf" srcId="{0ACF5F23-6D5D-4F27-B213-00E1CD272E96}" destId="{0CB2A98A-00C2-4719-8873-29FEC90B57EB}" srcOrd="3" destOrd="0" presId="urn:microsoft.com/office/officeart/2018/2/layout/IconVerticalSolidList"/>
    <dgm:cxn modelId="{EB93555A-78E6-435B-A1AB-3DA8F162DFC4}" type="presParOf" srcId="{BDD19574-EECD-4D90-A340-3F344DBD5699}" destId="{879783F3-719E-4A1F-96B6-C8D0562C0387}" srcOrd="5" destOrd="0" presId="urn:microsoft.com/office/officeart/2018/2/layout/IconVerticalSolidList"/>
    <dgm:cxn modelId="{8DA47FCC-D720-4591-B50D-05BBA7D69FD3}" type="presParOf" srcId="{BDD19574-EECD-4D90-A340-3F344DBD5699}" destId="{2E34ECCE-AF4F-416E-9672-BDB71ED1D440}" srcOrd="6" destOrd="0" presId="urn:microsoft.com/office/officeart/2018/2/layout/IconVerticalSolidList"/>
    <dgm:cxn modelId="{DAF36C45-1040-4B7B-A0FE-9648CF90BB38}" type="presParOf" srcId="{2E34ECCE-AF4F-416E-9672-BDB71ED1D440}" destId="{BFAA195A-65BC-47A2-A4FB-001B554EB946}" srcOrd="0" destOrd="0" presId="urn:microsoft.com/office/officeart/2018/2/layout/IconVerticalSolidList"/>
    <dgm:cxn modelId="{F3FA07A5-EC94-45AD-A597-6DA35B8DE753}" type="presParOf" srcId="{2E34ECCE-AF4F-416E-9672-BDB71ED1D440}" destId="{2B4C43D7-F856-46EC-A046-F9500CA2E7ED}" srcOrd="1" destOrd="0" presId="urn:microsoft.com/office/officeart/2018/2/layout/IconVerticalSolidList"/>
    <dgm:cxn modelId="{DFBF511C-58FE-4FEB-9F01-86B5B0E6B93C}" type="presParOf" srcId="{2E34ECCE-AF4F-416E-9672-BDB71ED1D440}" destId="{4E52C108-7EDC-4764-B440-8E5ADF976D41}" srcOrd="2" destOrd="0" presId="urn:microsoft.com/office/officeart/2018/2/layout/IconVerticalSolidList"/>
    <dgm:cxn modelId="{FC416E62-A1DC-49A9-B59D-95269806E807}" type="presParOf" srcId="{2E34ECCE-AF4F-416E-9672-BDB71ED1D440}" destId="{C399CEB2-19A8-4C49-83D0-306656DB504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FCC207-F883-4753-A6CE-F16957EB58A4}">
      <dsp:nvSpPr>
        <dsp:cNvPr id="0" name=""/>
        <dsp:cNvSpPr/>
      </dsp:nvSpPr>
      <dsp:spPr>
        <a:xfrm>
          <a:off x="0" y="53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6BF5FE-3B9D-4F8F-8D4B-0F693C6C2D8B}">
      <dsp:nvSpPr>
        <dsp:cNvPr id="0" name=""/>
        <dsp:cNvSpPr/>
      </dsp:nvSpPr>
      <dsp:spPr>
        <a:xfrm>
          <a:off x="0" y="531"/>
          <a:ext cx="105156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The </a:t>
          </a:r>
          <a:r>
            <a:rPr lang="en-US" sz="2800" b="1" kern="1200" dirty="0"/>
            <a:t>problem</a:t>
          </a:r>
          <a:r>
            <a:rPr lang="en-US" sz="2800" kern="1200" dirty="0"/>
            <a:t> we want to solve</a:t>
          </a:r>
        </a:p>
      </dsp:txBody>
      <dsp:txXfrm>
        <a:off x="0" y="531"/>
        <a:ext cx="10515600" cy="621467"/>
      </dsp:txXfrm>
    </dsp:sp>
    <dsp:sp modelId="{69C3A6E4-11D7-4C6B-8E49-0E9B3E932E4D}">
      <dsp:nvSpPr>
        <dsp:cNvPr id="0" name=""/>
        <dsp:cNvSpPr/>
      </dsp:nvSpPr>
      <dsp:spPr>
        <a:xfrm>
          <a:off x="0" y="621999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CCC3B5-42B4-4C38-9C11-ED386D917277}">
      <dsp:nvSpPr>
        <dsp:cNvPr id="0" name=""/>
        <dsp:cNvSpPr/>
      </dsp:nvSpPr>
      <dsp:spPr>
        <a:xfrm>
          <a:off x="0" y="621999"/>
          <a:ext cx="105156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Key </a:t>
          </a:r>
          <a:r>
            <a:rPr lang="en-US" sz="2800" b="1" kern="1200" dirty="0"/>
            <a:t>AI concepts</a:t>
          </a:r>
          <a:r>
            <a:rPr lang="en-US" sz="2800" kern="1200" dirty="0"/>
            <a:t> in plain language</a:t>
          </a:r>
        </a:p>
      </dsp:txBody>
      <dsp:txXfrm>
        <a:off x="0" y="621999"/>
        <a:ext cx="10515600" cy="621467"/>
      </dsp:txXfrm>
    </dsp:sp>
    <dsp:sp modelId="{3853FF0F-BBB3-401B-AABA-CD3EBE5E1BEA}">
      <dsp:nvSpPr>
        <dsp:cNvPr id="0" name=""/>
        <dsp:cNvSpPr/>
      </dsp:nvSpPr>
      <dsp:spPr>
        <a:xfrm>
          <a:off x="0" y="1243467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7A85E0-062E-49E5-B3D6-611343CD296F}">
      <dsp:nvSpPr>
        <dsp:cNvPr id="0" name=""/>
        <dsp:cNvSpPr/>
      </dsp:nvSpPr>
      <dsp:spPr>
        <a:xfrm>
          <a:off x="0" y="1243467"/>
          <a:ext cx="105156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How a </a:t>
          </a:r>
          <a:r>
            <a:rPr lang="en-US" sz="2800" b="1" kern="1200" dirty="0"/>
            <a:t>Convolutional Neural Network</a:t>
          </a:r>
          <a:r>
            <a:rPr lang="en-US" sz="2800" kern="1200" dirty="0"/>
            <a:t> (CNN) works</a:t>
          </a:r>
        </a:p>
      </dsp:txBody>
      <dsp:txXfrm>
        <a:off x="0" y="1243467"/>
        <a:ext cx="10515600" cy="621467"/>
      </dsp:txXfrm>
    </dsp:sp>
    <dsp:sp modelId="{29EC49AB-D834-420B-BDA3-0BB89E0FEC7C}">
      <dsp:nvSpPr>
        <dsp:cNvPr id="0" name=""/>
        <dsp:cNvSpPr/>
      </dsp:nvSpPr>
      <dsp:spPr>
        <a:xfrm>
          <a:off x="0" y="1864935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B16D43-E58D-4840-A7D6-A241EAD5CDA4}">
      <dsp:nvSpPr>
        <dsp:cNvPr id="0" name=""/>
        <dsp:cNvSpPr/>
      </dsp:nvSpPr>
      <dsp:spPr>
        <a:xfrm>
          <a:off x="0" y="1864935"/>
          <a:ext cx="105156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Training vs. testing</a:t>
          </a:r>
          <a:r>
            <a:rPr lang="en-US" sz="2800" kern="1200" dirty="0"/>
            <a:t>—keeping the model honest</a:t>
          </a:r>
        </a:p>
      </dsp:txBody>
      <dsp:txXfrm>
        <a:off x="0" y="1864935"/>
        <a:ext cx="10515600" cy="621467"/>
      </dsp:txXfrm>
    </dsp:sp>
    <dsp:sp modelId="{00A6D88D-6784-497E-813D-732CCD878635}">
      <dsp:nvSpPr>
        <dsp:cNvPr id="0" name=""/>
        <dsp:cNvSpPr/>
      </dsp:nvSpPr>
      <dsp:spPr>
        <a:xfrm>
          <a:off x="0" y="2486402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494D2F-24F6-407B-BE57-D2D294209F3A}">
      <dsp:nvSpPr>
        <dsp:cNvPr id="0" name=""/>
        <dsp:cNvSpPr/>
      </dsp:nvSpPr>
      <dsp:spPr>
        <a:xfrm>
          <a:off x="0" y="2486402"/>
          <a:ext cx="105156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Where every concept appears in the </a:t>
          </a:r>
          <a:r>
            <a:rPr lang="en-US" sz="2800" b="1" kern="1200" dirty="0"/>
            <a:t>notebook</a:t>
          </a:r>
          <a:endParaRPr lang="en-US" sz="2800" kern="1200" dirty="0"/>
        </a:p>
      </dsp:txBody>
      <dsp:txXfrm>
        <a:off x="0" y="2486402"/>
        <a:ext cx="10515600" cy="621467"/>
      </dsp:txXfrm>
    </dsp:sp>
    <dsp:sp modelId="{6BE26576-4A3E-4F68-97BE-06995FA79BD0}">
      <dsp:nvSpPr>
        <dsp:cNvPr id="0" name=""/>
        <dsp:cNvSpPr/>
      </dsp:nvSpPr>
      <dsp:spPr>
        <a:xfrm>
          <a:off x="0" y="3107870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43058E-6D39-46D7-A1C7-C39C155B08D7}">
      <dsp:nvSpPr>
        <dsp:cNvPr id="0" name=""/>
        <dsp:cNvSpPr/>
      </dsp:nvSpPr>
      <dsp:spPr>
        <a:xfrm>
          <a:off x="0" y="3107870"/>
          <a:ext cx="105156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How to </a:t>
          </a:r>
          <a:r>
            <a:rPr lang="en-US" sz="2800" b="1" kern="1200" dirty="0"/>
            <a:t>tinker</a:t>
          </a:r>
          <a:r>
            <a:rPr lang="en-US" sz="2800" kern="1200" dirty="0"/>
            <a:t> with the code safely</a:t>
          </a:r>
        </a:p>
      </dsp:txBody>
      <dsp:txXfrm>
        <a:off x="0" y="3107870"/>
        <a:ext cx="10515600" cy="621467"/>
      </dsp:txXfrm>
    </dsp:sp>
    <dsp:sp modelId="{7360B627-D45B-4F07-B0AA-833740A27C3A}">
      <dsp:nvSpPr>
        <dsp:cNvPr id="0" name=""/>
        <dsp:cNvSpPr/>
      </dsp:nvSpPr>
      <dsp:spPr>
        <a:xfrm>
          <a:off x="0" y="3729338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D65E63-1AD8-4171-BBE3-033FE8F54797}">
      <dsp:nvSpPr>
        <dsp:cNvPr id="0" name=""/>
        <dsp:cNvSpPr/>
      </dsp:nvSpPr>
      <dsp:spPr>
        <a:xfrm>
          <a:off x="0" y="3729338"/>
          <a:ext cx="105156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Limitations &amp; responsible use</a:t>
          </a:r>
        </a:p>
      </dsp:txBody>
      <dsp:txXfrm>
        <a:off x="0" y="3729338"/>
        <a:ext cx="10515600" cy="62146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6BC13B-C66D-4E10-A4A7-F2BF211BCA14}">
      <dsp:nvSpPr>
        <dsp:cNvPr id="0" name=""/>
        <dsp:cNvSpPr/>
      </dsp:nvSpPr>
      <dsp:spPr>
        <a:xfrm>
          <a:off x="0" y="98914"/>
          <a:ext cx="6666833" cy="10740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Global crop losses </a:t>
          </a:r>
          <a:r>
            <a:rPr lang="en-US" sz="2700" b="1" kern="1200"/>
            <a:t>&gt;$220 billion/year</a:t>
          </a:r>
          <a:r>
            <a:rPr lang="en-US" sz="2700" kern="1200"/>
            <a:t> from diseases</a:t>
          </a:r>
        </a:p>
      </dsp:txBody>
      <dsp:txXfrm>
        <a:off x="52431" y="151345"/>
        <a:ext cx="6561971" cy="969198"/>
      </dsp:txXfrm>
    </dsp:sp>
    <dsp:sp modelId="{36999906-7C38-42E0-88A1-CA01D8871E5A}">
      <dsp:nvSpPr>
        <dsp:cNvPr id="0" name=""/>
        <dsp:cNvSpPr/>
      </dsp:nvSpPr>
      <dsp:spPr>
        <a:xfrm>
          <a:off x="0" y="1250735"/>
          <a:ext cx="6666833" cy="1074060"/>
        </a:xfrm>
        <a:prstGeom prst="roundRect">
          <a:avLst/>
        </a:prstGeom>
        <a:gradFill rotWithShape="0">
          <a:gsLst>
            <a:gs pos="0">
              <a:schemeClr val="accent2">
                <a:hueOff val="2147871"/>
                <a:satOff val="-6164"/>
                <a:lumOff val="-987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2147871"/>
                <a:satOff val="-6164"/>
                <a:lumOff val="-987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2147871"/>
                <a:satOff val="-6164"/>
                <a:lumOff val="-987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Visual symptoms are still the </a:t>
          </a:r>
          <a:r>
            <a:rPr lang="en-US" sz="2700" b="1" kern="1200"/>
            <a:t>first clue</a:t>
          </a:r>
          <a:r>
            <a:rPr lang="en-US" sz="2700" kern="1200"/>
            <a:t> most farmers see</a:t>
          </a:r>
        </a:p>
      </dsp:txBody>
      <dsp:txXfrm>
        <a:off x="52431" y="1303166"/>
        <a:ext cx="6561971" cy="969198"/>
      </dsp:txXfrm>
    </dsp:sp>
    <dsp:sp modelId="{C9DE574A-007E-4B68-827F-216DF72D3C72}">
      <dsp:nvSpPr>
        <dsp:cNvPr id="0" name=""/>
        <dsp:cNvSpPr/>
      </dsp:nvSpPr>
      <dsp:spPr>
        <a:xfrm>
          <a:off x="0" y="2402554"/>
          <a:ext cx="6666833" cy="1074060"/>
        </a:xfrm>
        <a:prstGeom prst="roundRect">
          <a:avLst/>
        </a:prstGeom>
        <a:gradFill rotWithShape="0">
          <a:gsLst>
            <a:gs pos="0">
              <a:schemeClr val="accent2">
                <a:hueOff val="4295743"/>
                <a:satOff val="-12329"/>
                <a:lumOff val="-1973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4295743"/>
                <a:satOff val="-12329"/>
                <a:lumOff val="-1973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4295743"/>
                <a:satOff val="-12329"/>
                <a:lumOff val="-1973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Smartphones, drones &amp; scouting apps capture </a:t>
          </a:r>
          <a:r>
            <a:rPr lang="en-US" sz="2700" b="1" kern="1200"/>
            <a:t>thousands</a:t>
          </a:r>
          <a:r>
            <a:rPr lang="en-US" sz="2700" kern="1200"/>
            <a:t> of leaf photos daily</a:t>
          </a:r>
        </a:p>
      </dsp:txBody>
      <dsp:txXfrm>
        <a:off x="52431" y="2454985"/>
        <a:ext cx="6561971" cy="969198"/>
      </dsp:txXfrm>
    </dsp:sp>
    <dsp:sp modelId="{8BF3E3F9-B4E8-438B-8A37-D6E2BC058985}">
      <dsp:nvSpPr>
        <dsp:cNvPr id="0" name=""/>
        <dsp:cNvSpPr/>
      </dsp:nvSpPr>
      <dsp:spPr>
        <a:xfrm>
          <a:off x="0" y="3554375"/>
          <a:ext cx="6666833" cy="1074060"/>
        </a:xfrm>
        <a:prstGeom prst="round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Automated triage helps:</a:t>
          </a:r>
        </a:p>
      </dsp:txBody>
      <dsp:txXfrm>
        <a:off x="52431" y="3606806"/>
        <a:ext cx="6561971" cy="969198"/>
      </dsp:txXfrm>
    </dsp:sp>
    <dsp:sp modelId="{1B0DDB5A-A4E2-4CA0-B0A8-219DFF08ED71}">
      <dsp:nvSpPr>
        <dsp:cNvPr id="0" name=""/>
        <dsp:cNvSpPr/>
      </dsp:nvSpPr>
      <dsp:spPr>
        <a:xfrm>
          <a:off x="0" y="4628435"/>
          <a:ext cx="6666833" cy="726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1672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b="1" kern="1200"/>
            <a:t>Early warning</a:t>
          </a:r>
          <a:r>
            <a:rPr lang="en-US" sz="2100" kern="1200"/>
            <a:t> → cheaper intervention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b="1" kern="1200"/>
            <a:t>Scalability</a:t>
          </a:r>
          <a:r>
            <a:rPr lang="en-US" sz="2100" kern="1200"/>
            <a:t> → large fields, few experts</a:t>
          </a:r>
        </a:p>
      </dsp:txBody>
      <dsp:txXfrm>
        <a:off x="0" y="4628435"/>
        <a:ext cx="6666833" cy="7265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349342-8C35-4671-8FCD-7EF821B197AE}">
      <dsp:nvSpPr>
        <dsp:cNvPr id="0" name=""/>
        <dsp:cNvSpPr/>
      </dsp:nvSpPr>
      <dsp:spPr>
        <a:xfrm>
          <a:off x="0" y="0"/>
          <a:ext cx="3381375" cy="3733799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3625" tIns="330200" rIns="263625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Collect &amp; label</a:t>
          </a:r>
          <a:r>
            <a:rPr lang="en-US" sz="2200" kern="1200"/>
            <a:t> examples</a:t>
          </a:r>
          <a:br>
            <a:rPr lang="en-US" sz="2200" kern="1200"/>
          </a:br>
          <a:r>
            <a:rPr lang="en-US" sz="2200" kern="1200"/>
            <a:t> </a:t>
          </a:r>
          <a:r>
            <a:rPr lang="en-US" sz="2200" i="1" kern="1200"/>
            <a:t>Healthy</a:t>
          </a:r>
          <a:r>
            <a:rPr lang="en-US" sz="2200" kern="1200"/>
            <a:t>, </a:t>
          </a:r>
          <a:r>
            <a:rPr lang="en-US" sz="2200" i="1" kern="1200"/>
            <a:t>Sick</a:t>
          </a:r>
          <a:r>
            <a:rPr lang="en-US" sz="2200" kern="1200"/>
            <a:t> (binary today, &gt;2 classes tomorrow)</a:t>
          </a:r>
        </a:p>
      </dsp:txBody>
      <dsp:txXfrm>
        <a:off x="0" y="1418843"/>
        <a:ext cx="3381375" cy="2240279"/>
      </dsp:txXfrm>
    </dsp:sp>
    <dsp:sp modelId="{D13DC7A1-B906-4952-B1A2-67BB778DA261}">
      <dsp:nvSpPr>
        <dsp:cNvPr id="0" name=""/>
        <dsp:cNvSpPr/>
      </dsp:nvSpPr>
      <dsp:spPr>
        <a:xfrm>
          <a:off x="1130617" y="373379"/>
          <a:ext cx="1120139" cy="112013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330" tIns="12700" rIns="87330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1294658" y="537420"/>
        <a:ext cx="792057" cy="792057"/>
      </dsp:txXfrm>
    </dsp:sp>
    <dsp:sp modelId="{FB69AF1D-5957-416B-99FC-37E475CFB801}">
      <dsp:nvSpPr>
        <dsp:cNvPr id="0" name=""/>
        <dsp:cNvSpPr/>
      </dsp:nvSpPr>
      <dsp:spPr>
        <a:xfrm>
          <a:off x="0" y="3733727"/>
          <a:ext cx="3381375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B94014-A030-4EC5-ADC3-D935C449DFAF}">
      <dsp:nvSpPr>
        <dsp:cNvPr id="0" name=""/>
        <dsp:cNvSpPr/>
      </dsp:nvSpPr>
      <dsp:spPr>
        <a:xfrm>
          <a:off x="3719512" y="0"/>
          <a:ext cx="3381375" cy="3733799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3625" tIns="330200" rIns="263625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Train</a:t>
          </a:r>
          <a:r>
            <a:rPr lang="en-US" sz="2200" kern="1200"/>
            <a:t> the computer</a:t>
          </a:r>
          <a:br>
            <a:rPr lang="en-US" sz="2200" kern="1200"/>
          </a:br>
          <a:r>
            <a:rPr lang="en-US" sz="2200" kern="1200"/>
            <a:t> It sees millions of “flash-cards” and adjusts itself.</a:t>
          </a:r>
        </a:p>
      </dsp:txBody>
      <dsp:txXfrm>
        <a:off x="3719512" y="1418843"/>
        <a:ext cx="3381375" cy="2240279"/>
      </dsp:txXfrm>
    </dsp:sp>
    <dsp:sp modelId="{CE850096-D0DE-4FC2-AF05-0173A8EBB39E}">
      <dsp:nvSpPr>
        <dsp:cNvPr id="0" name=""/>
        <dsp:cNvSpPr/>
      </dsp:nvSpPr>
      <dsp:spPr>
        <a:xfrm>
          <a:off x="4850130" y="373379"/>
          <a:ext cx="1120139" cy="112013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330" tIns="12700" rIns="87330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5014171" y="537420"/>
        <a:ext cx="792057" cy="792057"/>
      </dsp:txXfrm>
    </dsp:sp>
    <dsp:sp modelId="{7DD8DBBA-0FB9-4A36-B0AA-B9E8F96F437B}">
      <dsp:nvSpPr>
        <dsp:cNvPr id="0" name=""/>
        <dsp:cNvSpPr/>
      </dsp:nvSpPr>
      <dsp:spPr>
        <a:xfrm>
          <a:off x="3719512" y="3733727"/>
          <a:ext cx="3381375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FF139D-F6B2-4125-9377-47DC9B47D16B}">
      <dsp:nvSpPr>
        <dsp:cNvPr id="0" name=""/>
        <dsp:cNvSpPr/>
      </dsp:nvSpPr>
      <dsp:spPr>
        <a:xfrm>
          <a:off x="7439025" y="0"/>
          <a:ext cx="3381375" cy="3733799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3625" tIns="330200" rIns="263625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Predict</a:t>
          </a:r>
          <a:r>
            <a:rPr lang="en-US" sz="2200" kern="1200"/>
            <a:t> on new, unseen photos</a:t>
          </a:r>
          <a:br>
            <a:rPr lang="en-US" sz="2200" kern="1200"/>
          </a:br>
          <a:r>
            <a:rPr lang="en-US" sz="2200" kern="1200"/>
            <a:t> If it scores well, deploy.</a:t>
          </a:r>
        </a:p>
      </dsp:txBody>
      <dsp:txXfrm>
        <a:off x="7439025" y="1418843"/>
        <a:ext cx="3381375" cy="2240279"/>
      </dsp:txXfrm>
    </dsp:sp>
    <dsp:sp modelId="{5B7109CC-4306-4DBA-8257-2550C99178BA}">
      <dsp:nvSpPr>
        <dsp:cNvPr id="0" name=""/>
        <dsp:cNvSpPr/>
      </dsp:nvSpPr>
      <dsp:spPr>
        <a:xfrm>
          <a:off x="8569642" y="373379"/>
          <a:ext cx="1120139" cy="1120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330" tIns="12700" rIns="87330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8733683" y="537420"/>
        <a:ext cx="792057" cy="792057"/>
      </dsp:txXfrm>
    </dsp:sp>
    <dsp:sp modelId="{01156A7E-F83B-4B2D-AD2E-8BC58AD7EB78}">
      <dsp:nvSpPr>
        <dsp:cNvPr id="0" name=""/>
        <dsp:cNvSpPr/>
      </dsp:nvSpPr>
      <dsp:spPr>
        <a:xfrm>
          <a:off x="7439025" y="3733727"/>
          <a:ext cx="3381375" cy="7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672165-8881-4D80-9542-F101C5CA8C04}">
      <dsp:nvSpPr>
        <dsp:cNvPr id="0" name=""/>
        <dsp:cNvSpPr/>
      </dsp:nvSpPr>
      <dsp:spPr>
        <a:xfrm>
          <a:off x="0" y="1629"/>
          <a:ext cx="10515600" cy="8108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Layer 1: horizontal / vertical edges</a:t>
          </a:r>
        </a:p>
      </dsp:txBody>
      <dsp:txXfrm>
        <a:off x="39580" y="41209"/>
        <a:ext cx="10436440" cy="731650"/>
      </dsp:txXfrm>
    </dsp:sp>
    <dsp:sp modelId="{61A29D3A-AAC3-4445-AAB3-9B6BB8E2B629}">
      <dsp:nvSpPr>
        <dsp:cNvPr id="0" name=""/>
        <dsp:cNvSpPr/>
      </dsp:nvSpPr>
      <dsp:spPr>
        <a:xfrm>
          <a:off x="0" y="907479"/>
          <a:ext cx="10515600" cy="8108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Layer 2: combine edges → tiny blotches</a:t>
          </a:r>
        </a:p>
      </dsp:txBody>
      <dsp:txXfrm>
        <a:off x="39580" y="947059"/>
        <a:ext cx="10436440" cy="731650"/>
      </dsp:txXfrm>
    </dsp:sp>
    <dsp:sp modelId="{C9FC9C31-FA4B-48D9-88A6-AAF782D1A4ED}">
      <dsp:nvSpPr>
        <dsp:cNvPr id="0" name=""/>
        <dsp:cNvSpPr/>
      </dsp:nvSpPr>
      <dsp:spPr>
        <a:xfrm>
          <a:off x="0" y="1813329"/>
          <a:ext cx="10515600" cy="8108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Layer 3: combine blotches → large lesions</a:t>
          </a:r>
        </a:p>
      </dsp:txBody>
      <dsp:txXfrm>
        <a:off x="39580" y="1852909"/>
        <a:ext cx="10436440" cy="731650"/>
      </dsp:txXfrm>
    </dsp:sp>
    <dsp:sp modelId="{B3F88E14-8DFB-48D3-9B3B-C2717FA6EC6D}">
      <dsp:nvSpPr>
        <dsp:cNvPr id="0" name=""/>
        <dsp:cNvSpPr/>
      </dsp:nvSpPr>
      <dsp:spPr>
        <a:xfrm>
          <a:off x="0" y="2719178"/>
          <a:ext cx="10515600" cy="8108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Final dense layer: maps lesion pattern → </a:t>
          </a:r>
          <a:r>
            <a:rPr lang="en-US" sz="3300" b="1" kern="1200"/>
            <a:t>diagnosis</a:t>
          </a:r>
          <a:endParaRPr lang="en-US" sz="3300" kern="1200"/>
        </a:p>
      </dsp:txBody>
      <dsp:txXfrm>
        <a:off x="39580" y="2758758"/>
        <a:ext cx="10436440" cy="731650"/>
      </dsp:txXfrm>
    </dsp:sp>
    <dsp:sp modelId="{44082CAB-B623-4DAF-AD40-50AD137843EE}">
      <dsp:nvSpPr>
        <dsp:cNvPr id="0" name=""/>
        <dsp:cNvSpPr/>
      </dsp:nvSpPr>
      <dsp:spPr>
        <a:xfrm>
          <a:off x="0" y="3529989"/>
          <a:ext cx="10515600" cy="819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kern="1200"/>
            <a:t>CNNs self-assemble this hierarchy during training—no hand-coding required.</a:t>
          </a:r>
        </a:p>
      </dsp:txBody>
      <dsp:txXfrm>
        <a:off x="0" y="3529989"/>
        <a:ext cx="10515600" cy="8197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C7AD91-9BE1-4720-BBCD-3068E5B2657F}">
      <dsp:nvSpPr>
        <dsp:cNvPr id="0" name=""/>
        <dsp:cNvSpPr/>
      </dsp:nvSpPr>
      <dsp:spPr>
        <a:xfrm>
          <a:off x="0" y="2288"/>
          <a:ext cx="6364224" cy="115984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BFD582-A8B1-4FFB-B549-1611823D345A}">
      <dsp:nvSpPr>
        <dsp:cNvPr id="0" name=""/>
        <dsp:cNvSpPr/>
      </dsp:nvSpPr>
      <dsp:spPr>
        <a:xfrm>
          <a:off x="350852" y="263253"/>
          <a:ext cx="637913" cy="63791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F15056-5880-4E0E-80A3-04E8CC56DE76}">
      <dsp:nvSpPr>
        <dsp:cNvPr id="0" name=""/>
        <dsp:cNvSpPr/>
      </dsp:nvSpPr>
      <dsp:spPr>
        <a:xfrm>
          <a:off x="1339618" y="2288"/>
          <a:ext cx="5024605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Loss function:</a:t>
          </a:r>
          <a:r>
            <a:rPr lang="en-US" sz="1900" kern="1200"/>
            <a:t> </a:t>
          </a:r>
          <a:r>
            <a:rPr lang="en-US" sz="1900" i="1" kern="1200"/>
            <a:t>Binary Cross-Entropy</a:t>
          </a:r>
          <a:br>
            <a:rPr lang="en-US" sz="1900" i="1" kern="1200"/>
          </a:br>
          <a:r>
            <a:rPr lang="en-US" sz="1900" i="1" kern="1200"/>
            <a:t> </a:t>
          </a:r>
          <a:r>
            <a:rPr lang="en-US" sz="1900" kern="1200"/>
            <a:t>Loss=−(y⋅logp+(1−y)⋅log(1−p))</a:t>
          </a:r>
        </a:p>
      </dsp:txBody>
      <dsp:txXfrm>
        <a:off x="1339618" y="2288"/>
        <a:ext cx="5024605" cy="1159843"/>
      </dsp:txXfrm>
    </dsp:sp>
    <dsp:sp modelId="{23BFCE7B-01B8-4ECB-89BF-14BCE19575CE}">
      <dsp:nvSpPr>
        <dsp:cNvPr id="0" name=""/>
        <dsp:cNvSpPr/>
      </dsp:nvSpPr>
      <dsp:spPr>
        <a:xfrm>
          <a:off x="0" y="1452092"/>
          <a:ext cx="6364224" cy="115984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B3A9B1-5289-41E9-BD82-1E21A22AB736}">
      <dsp:nvSpPr>
        <dsp:cNvPr id="0" name=""/>
        <dsp:cNvSpPr/>
      </dsp:nvSpPr>
      <dsp:spPr>
        <a:xfrm>
          <a:off x="350852" y="1713057"/>
          <a:ext cx="637913" cy="63791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AB6C92-7730-4119-9D39-7F93EB30A377}">
      <dsp:nvSpPr>
        <dsp:cNvPr id="0" name=""/>
        <dsp:cNvSpPr/>
      </dsp:nvSpPr>
      <dsp:spPr>
        <a:xfrm>
          <a:off x="1339618" y="1452092"/>
          <a:ext cx="5024605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Optimizer:</a:t>
          </a:r>
          <a:r>
            <a:rPr lang="en-US" sz="1900" kern="1200"/>
            <a:t> </a:t>
          </a:r>
          <a:r>
            <a:rPr lang="en-US" sz="1900" i="1" kern="1200"/>
            <a:t>RMSprop</a:t>
          </a:r>
          <a:r>
            <a:rPr lang="en-US" sz="1900" kern="1200"/>
            <a:t> with learning rate </a:t>
          </a:r>
          <a:r>
            <a:rPr lang="en-US" sz="1900" b="1" kern="1200"/>
            <a:t>1 × 10⁻⁴</a:t>
          </a:r>
          <a:br>
            <a:rPr lang="en-US" sz="1900" b="1" kern="1200"/>
          </a:br>
          <a:r>
            <a:rPr lang="en-US" sz="1900" b="1" kern="1200"/>
            <a:t> </a:t>
          </a:r>
          <a:r>
            <a:rPr lang="en-US" sz="1900" i="1" kern="1200"/>
            <a:t>Automatically tweaks weights to reduce loss</a:t>
          </a:r>
          <a:endParaRPr lang="en-US" sz="1900" kern="1200"/>
        </a:p>
      </dsp:txBody>
      <dsp:txXfrm>
        <a:off x="1339618" y="1452092"/>
        <a:ext cx="5024605" cy="1159843"/>
      </dsp:txXfrm>
    </dsp:sp>
    <dsp:sp modelId="{9389CBF7-3047-446B-9519-30F28D52D10E}">
      <dsp:nvSpPr>
        <dsp:cNvPr id="0" name=""/>
        <dsp:cNvSpPr/>
      </dsp:nvSpPr>
      <dsp:spPr>
        <a:xfrm>
          <a:off x="0" y="2901896"/>
          <a:ext cx="6364224" cy="115984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B5E8AD-67A2-4E8B-A4B7-406E36EABF0B}">
      <dsp:nvSpPr>
        <dsp:cNvPr id="0" name=""/>
        <dsp:cNvSpPr/>
      </dsp:nvSpPr>
      <dsp:spPr>
        <a:xfrm>
          <a:off x="350852" y="3162861"/>
          <a:ext cx="637913" cy="63791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B2A98A-00C2-4719-8873-29FEC90B57EB}">
      <dsp:nvSpPr>
        <dsp:cNvPr id="0" name=""/>
        <dsp:cNvSpPr/>
      </dsp:nvSpPr>
      <dsp:spPr>
        <a:xfrm>
          <a:off x="1339618" y="2901896"/>
          <a:ext cx="5024605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Epoch:</a:t>
          </a:r>
          <a:r>
            <a:rPr lang="en-US" sz="1900" kern="1200"/>
            <a:t> one full pass through all training photos</a:t>
          </a:r>
        </a:p>
      </dsp:txBody>
      <dsp:txXfrm>
        <a:off x="1339618" y="2901896"/>
        <a:ext cx="5024605" cy="1159843"/>
      </dsp:txXfrm>
    </dsp:sp>
    <dsp:sp modelId="{BFAA195A-65BC-47A2-A4FB-001B554EB946}">
      <dsp:nvSpPr>
        <dsp:cNvPr id="0" name=""/>
        <dsp:cNvSpPr/>
      </dsp:nvSpPr>
      <dsp:spPr>
        <a:xfrm>
          <a:off x="0" y="4351700"/>
          <a:ext cx="6364224" cy="115984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4C43D7-F856-46EC-A046-F9500CA2E7ED}">
      <dsp:nvSpPr>
        <dsp:cNvPr id="0" name=""/>
        <dsp:cNvSpPr/>
      </dsp:nvSpPr>
      <dsp:spPr>
        <a:xfrm>
          <a:off x="350852" y="4612665"/>
          <a:ext cx="637913" cy="63791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99CEB2-19A8-4C49-83D0-306656DB5046}">
      <dsp:nvSpPr>
        <dsp:cNvPr id="0" name=""/>
        <dsp:cNvSpPr/>
      </dsp:nvSpPr>
      <dsp:spPr>
        <a:xfrm>
          <a:off x="1339618" y="4351700"/>
          <a:ext cx="5024605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We train </a:t>
          </a:r>
          <a:r>
            <a:rPr lang="en-US" sz="1900" b="1" kern="1200"/>
            <a:t>30 epochs</a:t>
          </a:r>
          <a:r>
            <a:rPr lang="en-US" sz="1900" kern="1200"/>
            <a:t> → watch accuracy rise &amp; loss fall.</a:t>
          </a:r>
        </a:p>
      </dsp:txBody>
      <dsp:txXfrm>
        <a:off x="1339618" y="4351700"/>
        <a:ext cx="5024605" cy="11598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A7D954-6F2B-4B98-B78F-5C6F967BB8DF}" type="datetimeFigureOut">
              <a:t>7/23/2025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A7292C-6CC6-4361-A7D2-6FD78EB18C1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4139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 the next 25 minutes you’ll get the minimum theory you need to read, tweak and trust the code we’ll run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292C-6CC6-4361-A7D2-6FD78EB18C14}" type="slidenum"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151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Each filter learns a tiny “template”; pooling adds </a:t>
            </a:r>
            <a:r>
              <a:rPr lang="en-US" b="1"/>
              <a:t>position flexibility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292C-6CC6-4361-A7D2-6FD78EB18C14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997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0AE394F-AFF1-4485-AF1F-7387A2F04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Wind Hitting Large Leaves">
            <a:extLst>
              <a:ext uri="{FF2B5EF4-FFF2-40B4-BE49-F238E27FC236}">
                <a16:creationId xmlns:a16="http://schemas.microsoft.com/office/drawing/2014/main" id="{E21C27BA-C43D-02AD-04B6-5C438D0F8D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284" r="1" b="1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3323345"/>
          </a:xfrm>
          <a:prstGeom prst="rect">
            <a:avLst/>
          </a:prstGeom>
          <a:gradFill flip="none" rotWithShape="1">
            <a:gsLst>
              <a:gs pos="57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733" y="554845"/>
            <a:ext cx="10656891" cy="3902673"/>
          </a:xfrm>
        </p:spPr>
        <p:txBody>
          <a:bodyPr anchor="t">
            <a:normAutofit/>
          </a:bodyPr>
          <a:lstStyle/>
          <a:p>
            <a:pPr algn="l"/>
            <a:r>
              <a:rPr lang="en-US" sz="5200" b="1">
                <a:solidFill>
                  <a:srgbClr val="FFFFFF"/>
                </a:solidFill>
                <a:ea typeface="+mj-lt"/>
                <a:cs typeface="+mj-lt"/>
              </a:rPr>
              <a:t>Teaching a Computer to Spot Diseased Leaves</a:t>
            </a:r>
            <a:br>
              <a:rPr lang="en-US" sz="5200" b="1">
                <a:solidFill>
                  <a:srgbClr val="FFFFFF"/>
                </a:solidFill>
                <a:ea typeface="+mj-lt"/>
                <a:cs typeface="+mj-lt"/>
              </a:rPr>
            </a:br>
            <a:r>
              <a:rPr lang="en-US" sz="5200" b="1">
                <a:solidFill>
                  <a:srgbClr val="FFFFFF"/>
                </a:solidFill>
                <a:ea typeface="+mj-lt"/>
                <a:cs typeface="+mj-lt"/>
              </a:rPr>
              <a:t> </a:t>
            </a:r>
            <a:r>
              <a:rPr lang="en-US" sz="5200" i="1">
                <a:solidFill>
                  <a:srgbClr val="FFFFFF"/>
                </a:solidFill>
                <a:ea typeface="+mj-lt"/>
                <a:cs typeface="+mj-lt"/>
              </a:rPr>
              <a:t>AI-Powered Image Diagnosis for Plant Pathology</a:t>
            </a:r>
            <a:endParaRPr lang="en-US" sz="5200">
              <a:solidFill>
                <a:srgbClr val="FFFFFF"/>
              </a:solidFill>
              <a:ea typeface="+mj-lt"/>
              <a:cs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047" y="4704862"/>
            <a:ext cx="12191999" cy="2155484"/>
          </a:xfrm>
          <a:prstGeom prst="rect">
            <a:avLst/>
          </a:prstGeom>
          <a:gradFill flip="none" rotWithShape="1">
            <a:gsLst>
              <a:gs pos="59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5523" y="4718033"/>
            <a:ext cx="10678296" cy="117503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Jacobo Robledo – Laura Valbuena 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1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75806-C633-9DFC-E54A-50AEACCE0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How Features Become Hierarchies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D707B31-3354-8E51-558B-9AAB22EF191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53014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517A47C-B2E5-4B79-8061-D74B1311A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505E780-2083-4CB5-A42A-5E0E2908E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D2C0AE1C-0118-41AE-8A10-7CDCBF10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2F1D9C-9488-DD50-522F-C88617B20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 sz="4000">
                <a:ea typeface="+mj-lt"/>
                <a:cs typeface="+mj-lt"/>
              </a:rPr>
              <a:t>How the Model Learns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8152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09DFBBF-9770-830E-F12A-9375881C81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7265512"/>
              </p:ext>
            </p:extLst>
          </p:nvPr>
        </p:nvGraphicFramePr>
        <p:xfrm>
          <a:off x="5303520" y="676656"/>
          <a:ext cx="6364224" cy="5513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75108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D278ADA9-6383-4BDD-80D2-8899A4026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4B7147-B0F6-40ED-B5A2-FF72BC819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0A522D-82B1-9AB4-A7BD-6AB799605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5031" y="1380754"/>
            <a:ext cx="5561938" cy="251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THE NOTEBOOK DOES IT (CODE SECTION)...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6170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0995" y="5310973"/>
            <a:ext cx="705948" cy="686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720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CA29E8-FED0-3919-D58B-81D75A8A1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+mj-lt"/>
                <a:cs typeface="+mj-lt"/>
              </a:rPr>
              <a:t>Responsible Use &amp; Next Steps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BDA62-A078-79F8-E2AC-FED0065FCF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>
                <a:ea typeface="+mn-lt"/>
                <a:cs typeface="+mn-lt"/>
              </a:rPr>
              <a:t>Domain shift:</a:t>
            </a:r>
            <a:r>
              <a:rPr lang="en-US">
                <a:ea typeface="+mn-lt"/>
                <a:cs typeface="+mn-lt"/>
              </a:rPr>
              <a:t> field lighting ≠ lab lighting → keep collecting in-field photos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Model blind spots:</a:t>
            </a:r>
            <a:r>
              <a:rPr lang="en-US">
                <a:ea typeface="+mn-lt"/>
                <a:cs typeface="+mn-lt"/>
              </a:rPr>
              <a:t> diseases with similar symptoms may need more classes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Ethics:</a:t>
            </a:r>
            <a:r>
              <a:rPr lang="en-US">
                <a:ea typeface="+mn-lt"/>
                <a:cs typeface="+mn-lt"/>
              </a:rPr>
              <a:t> AI suggests, agronomist decides; verify before spraying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Improvements: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+mn-lt"/>
                <a:cs typeface="+mn-lt"/>
              </a:rPr>
              <a:t>Use </a:t>
            </a:r>
            <a:r>
              <a:rPr lang="en-US" b="1">
                <a:ea typeface="+mn-lt"/>
                <a:cs typeface="+mn-lt"/>
              </a:rPr>
              <a:t>transfer learning</a:t>
            </a:r>
            <a:r>
              <a:rPr lang="en-US">
                <a:ea typeface="+mn-lt"/>
                <a:cs typeface="+mn-lt"/>
              </a:rPr>
              <a:t> (MobileNet, </a:t>
            </a:r>
            <a:r>
              <a:rPr lang="en-US" err="1">
                <a:ea typeface="+mn-lt"/>
                <a:cs typeface="+mn-lt"/>
              </a:rPr>
              <a:t>EfficientNet</a:t>
            </a:r>
            <a:r>
              <a:rPr lang="en-US">
                <a:ea typeface="+mn-lt"/>
                <a:cs typeface="+mn-lt"/>
              </a:rPr>
              <a:t>) for better accuracy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+mn-lt"/>
                <a:cs typeface="+mn-lt"/>
              </a:rPr>
              <a:t>Build a simple </a:t>
            </a:r>
            <a:r>
              <a:rPr lang="en-US" b="1">
                <a:ea typeface="+mn-lt"/>
                <a:cs typeface="+mn-lt"/>
              </a:rPr>
              <a:t>phone app</a:t>
            </a:r>
            <a:r>
              <a:rPr lang="en-US">
                <a:ea typeface="+mn-lt"/>
                <a:cs typeface="+mn-lt"/>
              </a:rPr>
              <a:t> (e.g., </a:t>
            </a:r>
            <a:r>
              <a:rPr lang="en-US" err="1">
                <a:ea typeface="+mn-lt"/>
                <a:cs typeface="+mn-lt"/>
              </a:rPr>
              <a:t>Streamlit</a:t>
            </a:r>
            <a:r>
              <a:rPr lang="en-US">
                <a:ea typeface="+mn-lt"/>
                <a:cs typeface="+mn-lt"/>
              </a:rPr>
              <a:t>, Flutter) after field validation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061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EE14D8-651E-4D63-BC57-85B9ED125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ea typeface="+mj-lt"/>
                <a:cs typeface="+mj-lt"/>
              </a:rPr>
              <a:t>Key Take-Aways &amp; Resources</a:t>
            </a:r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9B8D5-D467-B7A0-223F-D4B0DB80A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A photo is just numbers; CNNs learn patterns in those numbers.</a:t>
            </a:r>
            <a:endParaRPr lang="en-US"/>
          </a:p>
          <a:p>
            <a:pPr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Training/validation split keeps the model honest.</a:t>
            </a:r>
            <a:endParaRPr lang="en-US"/>
          </a:p>
          <a:p>
            <a:pPr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Each concept has a clear, small block of Python you can edit.</a:t>
            </a:r>
            <a:endParaRPr lang="en-US"/>
          </a:p>
          <a:p>
            <a:pPr indent="0">
              <a:buNone/>
            </a:pPr>
            <a:r>
              <a:rPr lang="en-US" b="1">
                <a:ea typeface="+mn-lt"/>
                <a:cs typeface="+mn-lt"/>
              </a:rPr>
              <a:t>Starter resources</a:t>
            </a:r>
            <a:endParaRPr lang="en-US"/>
          </a:p>
          <a:p>
            <a:pPr>
              <a:buFont typeface="Arial"/>
              <a:buChar char="•"/>
            </a:pPr>
            <a:r>
              <a:rPr lang="en-US" err="1">
                <a:ea typeface="+mn-lt"/>
                <a:cs typeface="+mn-lt"/>
              </a:rPr>
              <a:t>PlantVillage</a:t>
            </a:r>
            <a:r>
              <a:rPr lang="en-US">
                <a:ea typeface="+mn-lt"/>
                <a:cs typeface="+mn-lt"/>
              </a:rPr>
              <a:t> open image dataset (Kaggle)</a:t>
            </a:r>
            <a:endParaRPr lang="en-US"/>
          </a:p>
          <a:p>
            <a:pPr>
              <a:buFont typeface="Arial"/>
              <a:buChar char="•"/>
            </a:pPr>
            <a:r>
              <a:rPr lang="en-US" err="1">
                <a:ea typeface="+mn-lt"/>
                <a:cs typeface="+mn-lt"/>
              </a:rPr>
              <a:t>Keras</a:t>
            </a:r>
            <a:r>
              <a:rPr lang="en-US">
                <a:ea typeface="+mn-lt"/>
                <a:cs typeface="+mn-lt"/>
              </a:rPr>
              <a:t> “Image Classification” tutorial</a:t>
            </a:r>
            <a:endParaRPr lang="en-US"/>
          </a:p>
          <a:p>
            <a:pPr>
              <a:buFont typeface="Arial"/>
              <a:buChar char="•"/>
            </a:pPr>
            <a:r>
              <a:rPr lang="en-US" i="1">
                <a:ea typeface="+mn-lt"/>
                <a:cs typeface="+mn-lt"/>
              </a:rPr>
              <a:t>Agronomy</a:t>
            </a:r>
            <a:r>
              <a:rPr lang="en-US">
                <a:ea typeface="+mn-lt"/>
                <a:cs typeface="+mn-lt"/>
              </a:rPr>
              <a:t> (2024) review: CNNs for crop disease detection</a:t>
            </a:r>
            <a:endParaRPr lang="en-US"/>
          </a:p>
          <a:p>
            <a:pPr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Google </a:t>
            </a:r>
            <a:r>
              <a:rPr lang="en-US" err="1">
                <a:ea typeface="+mn-lt"/>
                <a:cs typeface="+mn-lt"/>
              </a:rPr>
              <a:t>Colab</a:t>
            </a:r>
            <a:r>
              <a:rPr lang="en-US">
                <a:ea typeface="+mn-lt"/>
                <a:cs typeface="+mn-lt"/>
              </a:rPr>
              <a:t> notebook (link in workshop folder)</a:t>
            </a:r>
            <a:endParaRPr lang="en-US"/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0389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D149D-4490-C61E-A898-8E4865186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BF7C3-F02F-82D3-E74A-F874D6597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937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B8CF2-B3FF-48F6-0EFE-54713434B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Road-map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88F159B-9C57-F210-A032-353D18F4DF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6521532"/>
              </p:ext>
            </p:extLst>
          </p:nvPr>
        </p:nvGraphicFramePr>
        <p:xfrm>
          <a:off x="838200" y="1895809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48870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18BFA6-638F-B5D3-5247-4AD9D059D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  <a:ea typeface="+mj-lt"/>
                <a:cs typeface="+mj-lt"/>
              </a:rPr>
              <a:t>Why Diagnose with Images?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1D5FDEC-5818-8C02-37EA-9A587FDCDE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4719829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79658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C202E8-0F3E-0BB5-98B8-14D720CBC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Is a Digital Leaf Photo?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A7FA8381-214A-A5F9-571A-8AD46126C93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20040" y="2860771"/>
          <a:ext cx="11548873" cy="3131759"/>
        </p:xfrm>
        <a:graphic>
          <a:graphicData uri="http://schemas.openxmlformats.org/drawingml/2006/table">
            <a:tbl>
              <a:tblPr bandRow="1">
                <a:noFill/>
                <a:tableStyleId>{5C22544A-7EE6-4342-B048-85BDC9FD1C3A}</a:tableStyleId>
              </a:tblPr>
              <a:tblGrid>
                <a:gridCol w="3024567">
                  <a:extLst>
                    <a:ext uri="{9D8B030D-6E8A-4147-A177-3AD203B41FA5}">
                      <a16:colId xmlns:a16="http://schemas.microsoft.com/office/drawing/2014/main" val="988117350"/>
                    </a:ext>
                  </a:extLst>
                </a:gridCol>
                <a:gridCol w="4262153">
                  <a:extLst>
                    <a:ext uri="{9D8B030D-6E8A-4147-A177-3AD203B41FA5}">
                      <a16:colId xmlns:a16="http://schemas.microsoft.com/office/drawing/2014/main" val="3466130715"/>
                    </a:ext>
                  </a:extLst>
                </a:gridCol>
                <a:gridCol w="4262153">
                  <a:extLst>
                    <a:ext uri="{9D8B030D-6E8A-4147-A177-3AD203B41FA5}">
                      <a16:colId xmlns:a16="http://schemas.microsoft.com/office/drawing/2014/main" val="1825619585"/>
                    </a:ext>
                  </a:extLst>
                </a:gridCol>
              </a:tblGrid>
              <a:tr h="5077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Item</a:t>
                      </a:r>
                    </a:p>
                  </a:txBody>
                  <a:tcPr marL="111187" marR="111187" marT="55593" marB="111187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Value in our project</a:t>
                      </a:r>
                    </a:p>
                  </a:txBody>
                  <a:tcPr marL="111187" marR="111187" marT="55593" marB="11118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Why it matters</a:t>
                      </a:r>
                    </a:p>
                  </a:txBody>
                  <a:tcPr marL="111187" marR="111187" marT="55593" marB="11118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4202931"/>
                  </a:ext>
                </a:extLst>
              </a:tr>
              <a:tr h="8042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Image size</a:t>
                      </a:r>
                    </a:p>
                  </a:txBody>
                  <a:tcPr marL="111187" marR="111187" marT="55593" marB="11118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b="1" cap="none" spc="0">
                          <a:solidFill>
                            <a:schemeClr val="tx1"/>
                          </a:solidFill>
                        </a:rPr>
                        <a:t>150 × 150 pixels</a:t>
                      </a:r>
                      <a:endParaRPr lang="en-US" sz="19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11187" marR="111187" marT="55593" marB="11118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Small enough for laptops / Colab GPUs</a:t>
                      </a:r>
                    </a:p>
                  </a:txBody>
                  <a:tcPr marL="111187" marR="111187" marT="55593" marB="11118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228137"/>
                  </a:ext>
                </a:extLst>
              </a:tr>
              <a:tr h="5077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Channels</a:t>
                      </a:r>
                    </a:p>
                  </a:txBody>
                  <a:tcPr marL="111187" marR="111187" marT="55593" marB="111187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b="1" cap="none" spc="0">
                          <a:solidFill>
                            <a:schemeClr val="tx1"/>
                          </a:solidFill>
                        </a:rPr>
                        <a:t>3 (R, G, B)</a:t>
                      </a:r>
                      <a:endParaRPr lang="en-US" sz="19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11187" marR="111187" marT="55593" marB="11118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Leaf colour clues live in RGB mix</a:t>
                      </a:r>
                    </a:p>
                  </a:txBody>
                  <a:tcPr marL="111187" marR="111187" marT="55593" marB="11118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7422459"/>
                  </a:ext>
                </a:extLst>
              </a:tr>
              <a:tr h="8042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Total numbers</a:t>
                      </a:r>
                    </a:p>
                  </a:txBody>
                  <a:tcPr marL="111187" marR="111187" marT="55593" marB="11118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150 × 150 × 3 = </a:t>
                      </a:r>
                      <a:r>
                        <a:rPr lang="en-US" sz="1900" b="1" cap="none" spc="0">
                          <a:solidFill>
                            <a:schemeClr val="tx1"/>
                          </a:solidFill>
                        </a:rPr>
                        <a:t>67 500</a:t>
                      </a:r>
                      <a:endParaRPr lang="en-US" sz="19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11187" marR="111187" marT="55593" marB="11118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CNN looks for patterns in these numbers</a:t>
                      </a:r>
                    </a:p>
                  </a:txBody>
                  <a:tcPr marL="111187" marR="111187" marT="55593" marB="11118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1806838"/>
                  </a:ext>
                </a:extLst>
              </a:tr>
              <a:tr h="5077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Pixel range</a:t>
                      </a:r>
                    </a:p>
                  </a:txBody>
                  <a:tcPr marL="111187" marR="111187" marT="55593" marB="111187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0-255 scaled to </a:t>
                      </a:r>
                      <a:r>
                        <a:rPr lang="en-US" sz="1900" b="1" cap="none" spc="0">
                          <a:solidFill>
                            <a:schemeClr val="tx1"/>
                          </a:solidFill>
                        </a:rPr>
                        <a:t>0-1</a:t>
                      </a:r>
                      <a:endParaRPr lang="en-US" sz="19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11187" marR="111187" marT="55593" marB="11118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Scaling stabilises learning</a:t>
                      </a:r>
                    </a:p>
                  </a:txBody>
                  <a:tcPr marL="111187" marR="111187" marT="55593" marB="11118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09055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8749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5314994-6337-4875-8CF5-652CAFE83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4267200"/>
            <a:chOff x="7467600" y="0"/>
            <a:chExt cx="47244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3A2D4D6-D501-439A-9FC6-397879C465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CD20BAA-1998-4EBB-AD61-13A92072E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449A6C7-D15F-4AA5-BFA5-71A404B47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67200"/>
          </a:xfrm>
          <a:custGeom>
            <a:avLst/>
            <a:gdLst>
              <a:gd name="connsiteX0" fmla="*/ 2537169 w 12192000"/>
              <a:gd name="connsiteY0" fmla="*/ 4125568 h 4267200"/>
              <a:gd name="connsiteX1" fmla="*/ 3246267 w 12192000"/>
              <a:gd name="connsiteY1" fmla="*/ 4262961 h 4267200"/>
              <a:gd name="connsiteX2" fmla="*/ 3253970 w 12192000"/>
              <a:gd name="connsiteY2" fmla="*/ 4267200 h 4267200"/>
              <a:gd name="connsiteX3" fmla="*/ 3071791 w 12192000"/>
              <a:gd name="connsiteY3" fmla="*/ 4267200 h 4267200"/>
              <a:gd name="connsiteX4" fmla="*/ 2975095 w 12192000"/>
              <a:gd name="connsiteY4" fmla="*/ 4243356 h 4267200"/>
              <a:gd name="connsiteX5" fmla="*/ 2626982 w 12192000"/>
              <a:gd name="connsiteY5" fmla="*/ 4206450 h 4267200"/>
              <a:gd name="connsiteX6" fmla="*/ 2490617 w 12192000"/>
              <a:gd name="connsiteY6" fmla="*/ 4206951 h 4267200"/>
              <a:gd name="connsiteX7" fmla="*/ 2819869 w 12192000"/>
              <a:gd name="connsiteY7" fmla="*/ 4252936 h 4267200"/>
              <a:gd name="connsiteX8" fmla="*/ 2900997 w 12192000"/>
              <a:gd name="connsiteY8" fmla="*/ 4267200 h 4267200"/>
              <a:gd name="connsiteX9" fmla="*/ 2705858 w 12192000"/>
              <a:gd name="connsiteY9" fmla="*/ 4267200 h 4267200"/>
              <a:gd name="connsiteX10" fmla="*/ 2561467 w 12192000"/>
              <a:gd name="connsiteY10" fmla="*/ 4246270 h 4267200"/>
              <a:gd name="connsiteX11" fmla="*/ 2305292 w 12192000"/>
              <a:gd name="connsiteY11" fmla="*/ 4219492 h 4267200"/>
              <a:gd name="connsiteX12" fmla="*/ 2409349 w 12192000"/>
              <a:gd name="connsiteY12" fmla="*/ 4267200 h 4267200"/>
              <a:gd name="connsiteX13" fmla="*/ 2266705 w 12192000"/>
              <a:gd name="connsiteY13" fmla="*/ 4267200 h 4267200"/>
              <a:gd name="connsiteX14" fmla="*/ 2183576 w 12192000"/>
              <a:gd name="connsiteY14" fmla="*/ 4227150 h 4267200"/>
              <a:gd name="connsiteX15" fmla="*/ 2151029 w 12192000"/>
              <a:gd name="connsiteY15" fmla="*/ 4146947 h 4267200"/>
              <a:gd name="connsiteX16" fmla="*/ 2537169 w 12192000"/>
              <a:gd name="connsiteY16" fmla="*/ 4125568 h 4267200"/>
              <a:gd name="connsiteX17" fmla="*/ 9258094 w 12192000"/>
              <a:gd name="connsiteY17" fmla="*/ 3958602 h 4267200"/>
              <a:gd name="connsiteX18" fmla="*/ 8526712 w 12192000"/>
              <a:gd name="connsiteY18" fmla="*/ 4119804 h 4267200"/>
              <a:gd name="connsiteX19" fmla="*/ 9258094 w 12192000"/>
              <a:gd name="connsiteY19" fmla="*/ 3958602 h 4267200"/>
              <a:gd name="connsiteX20" fmla="*/ 9168987 w 12192000"/>
              <a:gd name="connsiteY20" fmla="*/ 3919232 h 4267200"/>
              <a:gd name="connsiteX21" fmla="*/ 8603910 w 12192000"/>
              <a:gd name="connsiteY21" fmla="*/ 4068895 h 4267200"/>
              <a:gd name="connsiteX22" fmla="*/ 9252382 w 12192000"/>
              <a:gd name="connsiteY22" fmla="*/ 3927759 h 4267200"/>
              <a:gd name="connsiteX23" fmla="*/ 9168987 w 12192000"/>
              <a:gd name="connsiteY23" fmla="*/ 3919232 h 4267200"/>
              <a:gd name="connsiteX24" fmla="*/ 1635889 w 12192000"/>
              <a:gd name="connsiteY24" fmla="*/ 3709494 h 4267200"/>
              <a:gd name="connsiteX25" fmla="*/ 1634800 w 12192000"/>
              <a:gd name="connsiteY25" fmla="*/ 3731111 h 4267200"/>
              <a:gd name="connsiteX26" fmla="*/ 1635889 w 12192000"/>
              <a:gd name="connsiteY26" fmla="*/ 3709494 h 4267200"/>
              <a:gd name="connsiteX27" fmla="*/ 3174829 w 12192000"/>
              <a:gd name="connsiteY27" fmla="*/ 3620110 h 4267200"/>
              <a:gd name="connsiteX28" fmla="*/ 3189263 w 12192000"/>
              <a:gd name="connsiteY28" fmla="*/ 3625726 h 4267200"/>
              <a:gd name="connsiteX29" fmla="*/ 3560912 w 12192000"/>
              <a:gd name="connsiteY29" fmla="*/ 4079863 h 4267200"/>
              <a:gd name="connsiteX30" fmla="*/ 3611854 w 12192000"/>
              <a:gd name="connsiteY30" fmla="*/ 4188366 h 4267200"/>
              <a:gd name="connsiteX31" fmla="*/ 3631583 w 12192000"/>
              <a:gd name="connsiteY31" fmla="*/ 4267200 h 4267200"/>
              <a:gd name="connsiteX32" fmla="*/ 3575699 w 12192000"/>
              <a:gd name="connsiteY32" fmla="*/ 4267200 h 4267200"/>
              <a:gd name="connsiteX33" fmla="*/ 3575567 w 12192000"/>
              <a:gd name="connsiteY33" fmla="*/ 4263588 h 4267200"/>
              <a:gd name="connsiteX34" fmla="*/ 3467355 w 12192000"/>
              <a:gd name="connsiteY34" fmla="*/ 3988130 h 4267200"/>
              <a:gd name="connsiteX35" fmla="*/ 3310753 w 12192000"/>
              <a:gd name="connsiteY35" fmla="*/ 3787140 h 4267200"/>
              <a:gd name="connsiteX36" fmla="*/ 3291335 w 12192000"/>
              <a:gd name="connsiteY36" fmla="*/ 3767420 h 4267200"/>
              <a:gd name="connsiteX37" fmla="*/ 3390805 w 12192000"/>
              <a:gd name="connsiteY37" fmla="*/ 3937163 h 4267200"/>
              <a:gd name="connsiteX38" fmla="*/ 3545740 w 12192000"/>
              <a:gd name="connsiteY38" fmla="*/ 4251102 h 4267200"/>
              <a:gd name="connsiteX39" fmla="*/ 3550709 w 12192000"/>
              <a:gd name="connsiteY39" fmla="*/ 4267200 h 4267200"/>
              <a:gd name="connsiteX40" fmla="*/ 3513586 w 12192000"/>
              <a:gd name="connsiteY40" fmla="*/ 4267200 h 4267200"/>
              <a:gd name="connsiteX41" fmla="*/ 3470728 w 12192000"/>
              <a:gd name="connsiteY41" fmla="*/ 4152456 h 4267200"/>
              <a:gd name="connsiteX42" fmla="*/ 3364433 w 12192000"/>
              <a:gd name="connsiteY42" fmla="*/ 3953121 h 4267200"/>
              <a:gd name="connsiteX43" fmla="*/ 3316479 w 12192000"/>
              <a:gd name="connsiteY43" fmla="*/ 3872136 h 4267200"/>
              <a:gd name="connsiteX44" fmla="*/ 3504482 w 12192000"/>
              <a:gd name="connsiteY44" fmla="*/ 4267200 h 4267200"/>
              <a:gd name="connsiteX45" fmla="*/ 3467547 w 12192000"/>
              <a:gd name="connsiteY45" fmla="*/ 4267200 h 4267200"/>
              <a:gd name="connsiteX46" fmla="*/ 3177952 w 12192000"/>
              <a:gd name="connsiteY46" fmla="*/ 3657386 h 4267200"/>
              <a:gd name="connsiteX47" fmla="*/ 3174829 w 12192000"/>
              <a:gd name="connsiteY47" fmla="*/ 3620110 h 4267200"/>
              <a:gd name="connsiteX48" fmla="*/ 11279315 w 12192000"/>
              <a:gd name="connsiteY48" fmla="*/ 3618448 h 4267200"/>
              <a:gd name="connsiteX49" fmla="*/ 11317765 w 12192000"/>
              <a:gd name="connsiteY49" fmla="*/ 3638405 h 4267200"/>
              <a:gd name="connsiteX50" fmla="*/ 11304886 w 12192000"/>
              <a:gd name="connsiteY50" fmla="*/ 4200582 h 4267200"/>
              <a:gd name="connsiteX51" fmla="*/ 11298904 w 12192000"/>
              <a:gd name="connsiteY51" fmla="*/ 4267200 h 4267200"/>
              <a:gd name="connsiteX52" fmla="*/ 11213088 w 12192000"/>
              <a:gd name="connsiteY52" fmla="*/ 4267200 h 4267200"/>
              <a:gd name="connsiteX53" fmla="*/ 11219157 w 12192000"/>
              <a:gd name="connsiteY53" fmla="*/ 4210725 h 4267200"/>
              <a:gd name="connsiteX54" fmla="*/ 11225213 w 12192000"/>
              <a:gd name="connsiteY54" fmla="*/ 3936722 h 4267200"/>
              <a:gd name="connsiteX55" fmla="*/ 11182914 w 12192000"/>
              <a:gd name="connsiteY55" fmla="*/ 4196771 h 4267200"/>
              <a:gd name="connsiteX56" fmla="*/ 11172266 w 12192000"/>
              <a:gd name="connsiteY56" fmla="*/ 4267200 h 4267200"/>
              <a:gd name="connsiteX57" fmla="*/ 11140975 w 12192000"/>
              <a:gd name="connsiteY57" fmla="*/ 4267200 h 4267200"/>
              <a:gd name="connsiteX58" fmla="*/ 11152239 w 12192000"/>
              <a:gd name="connsiteY58" fmla="*/ 4192628 h 4267200"/>
              <a:gd name="connsiteX59" fmla="*/ 11201005 w 12192000"/>
              <a:gd name="connsiteY59" fmla="*/ 3900089 h 4267200"/>
              <a:gd name="connsiteX60" fmla="*/ 11105754 w 12192000"/>
              <a:gd name="connsiteY60" fmla="*/ 4139192 h 4267200"/>
              <a:gd name="connsiteX61" fmla="*/ 11065821 w 12192000"/>
              <a:gd name="connsiteY61" fmla="*/ 4267200 h 4267200"/>
              <a:gd name="connsiteX62" fmla="*/ 10978133 w 12192000"/>
              <a:gd name="connsiteY62" fmla="*/ 4267200 h 4267200"/>
              <a:gd name="connsiteX63" fmla="*/ 11088889 w 12192000"/>
              <a:gd name="connsiteY63" fmla="*/ 3963916 h 4267200"/>
              <a:gd name="connsiteX64" fmla="*/ 11231212 w 12192000"/>
              <a:gd name="connsiteY64" fmla="*/ 3645474 h 4267200"/>
              <a:gd name="connsiteX65" fmla="*/ 11279315 w 12192000"/>
              <a:gd name="connsiteY65" fmla="*/ 3618448 h 4267200"/>
              <a:gd name="connsiteX66" fmla="*/ 10296877 w 12192000"/>
              <a:gd name="connsiteY66" fmla="*/ 3526602 h 4267200"/>
              <a:gd name="connsiteX67" fmla="*/ 10314210 w 12192000"/>
              <a:gd name="connsiteY67" fmla="*/ 3538353 h 4267200"/>
              <a:gd name="connsiteX68" fmla="*/ 10450858 w 12192000"/>
              <a:gd name="connsiteY68" fmla="*/ 3902477 h 4267200"/>
              <a:gd name="connsiteX69" fmla="*/ 10572255 w 12192000"/>
              <a:gd name="connsiteY69" fmla="*/ 4267200 h 4267200"/>
              <a:gd name="connsiteX70" fmla="*/ 10477642 w 12192000"/>
              <a:gd name="connsiteY70" fmla="*/ 4267200 h 4267200"/>
              <a:gd name="connsiteX71" fmla="*/ 10436479 w 12192000"/>
              <a:gd name="connsiteY71" fmla="*/ 4144570 h 4267200"/>
              <a:gd name="connsiteX72" fmla="*/ 10277529 w 12192000"/>
              <a:gd name="connsiteY72" fmla="*/ 3701307 h 4267200"/>
              <a:gd name="connsiteX73" fmla="*/ 10276797 w 12192000"/>
              <a:gd name="connsiteY73" fmla="*/ 3708672 h 4267200"/>
              <a:gd name="connsiteX74" fmla="*/ 10385906 w 12192000"/>
              <a:gd name="connsiteY74" fmla="*/ 4147031 h 4267200"/>
              <a:gd name="connsiteX75" fmla="*/ 10431445 w 12192000"/>
              <a:gd name="connsiteY75" fmla="*/ 4267200 h 4267200"/>
              <a:gd name="connsiteX76" fmla="*/ 10398237 w 12192000"/>
              <a:gd name="connsiteY76" fmla="*/ 4267200 h 4267200"/>
              <a:gd name="connsiteX77" fmla="*/ 10356661 w 12192000"/>
              <a:gd name="connsiteY77" fmla="*/ 4157302 h 4267200"/>
              <a:gd name="connsiteX78" fmla="*/ 10268559 w 12192000"/>
              <a:gd name="connsiteY78" fmla="*/ 3871054 h 4267200"/>
              <a:gd name="connsiteX79" fmla="*/ 10340065 w 12192000"/>
              <a:gd name="connsiteY79" fmla="*/ 4201637 h 4267200"/>
              <a:gd name="connsiteX80" fmla="*/ 10368861 w 12192000"/>
              <a:gd name="connsiteY80" fmla="*/ 4267200 h 4267200"/>
              <a:gd name="connsiteX81" fmla="*/ 10267862 w 12192000"/>
              <a:gd name="connsiteY81" fmla="*/ 4267200 h 4267200"/>
              <a:gd name="connsiteX82" fmla="*/ 10236210 w 12192000"/>
              <a:gd name="connsiteY82" fmla="*/ 4185635 h 4267200"/>
              <a:gd name="connsiteX83" fmla="*/ 10225980 w 12192000"/>
              <a:gd name="connsiteY83" fmla="*/ 3561061 h 4267200"/>
              <a:gd name="connsiteX84" fmla="*/ 10296877 w 12192000"/>
              <a:gd name="connsiteY84" fmla="*/ 3526602 h 4267200"/>
              <a:gd name="connsiteX85" fmla="*/ 3429186 w 12192000"/>
              <a:gd name="connsiteY85" fmla="*/ 3458784 h 4267200"/>
              <a:gd name="connsiteX86" fmla="*/ 3446761 w 12192000"/>
              <a:gd name="connsiteY86" fmla="*/ 3461278 h 4267200"/>
              <a:gd name="connsiteX87" fmla="*/ 4419733 w 12192000"/>
              <a:gd name="connsiteY87" fmla="*/ 3963555 h 4267200"/>
              <a:gd name="connsiteX88" fmla="*/ 4659448 w 12192000"/>
              <a:gd name="connsiteY88" fmla="*/ 4172746 h 4267200"/>
              <a:gd name="connsiteX89" fmla="*/ 4719140 w 12192000"/>
              <a:gd name="connsiteY89" fmla="*/ 4267200 h 4267200"/>
              <a:gd name="connsiteX90" fmla="*/ 4641222 w 12192000"/>
              <a:gd name="connsiteY90" fmla="*/ 4267200 h 4267200"/>
              <a:gd name="connsiteX91" fmla="*/ 4599968 w 12192000"/>
              <a:gd name="connsiteY91" fmla="*/ 4207074 h 4267200"/>
              <a:gd name="connsiteX92" fmla="*/ 4136093 w 12192000"/>
              <a:gd name="connsiteY92" fmla="*/ 3858466 h 4267200"/>
              <a:gd name="connsiteX93" fmla="*/ 3670252 w 12192000"/>
              <a:gd name="connsiteY93" fmla="*/ 3622798 h 4267200"/>
              <a:gd name="connsiteX94" fmla="*/ 3817258 w 12192000"/>
              <a:gd name="connsiteY94" fmla="*/ 3723577 h 4267200"/>
              <a:gd name="connsiteX95" fmla="*/ 4000461 w 12192000"/>
              <a:gd name="connsiteY95" fmla="*/ 3855966 h 4267200"/>
              <a:gd name="connsiteX96" fmla="*/ 4088180 w 12192000"/>
              <a:gd name="connsiteY96" fmla="*/ 3929774 h 4267200"/>
              <a:gd name="connsiteX97" fmla="*/ 4184555 w 12192000"/>
              <a:gd name="connsiteY97" fmla="*/ 4010683 h 4267200"/>
              <a:gd name="connsiteX98" fmla="*/ 4399563 w 12192000"/>
              <a:gd name="connsiteY98" fmla="*/ 4158106 h 4267200"/>
              <a:gd name="connsiteX99" fmla="*/ 4546299 w 12192000"/>
              <a:gd name="connsiteY99" fmla="*/ 4254934 h 4267200"/>
              <a:gd name="connsiteX100" fmla="*/ 4561743 w 12192000"/>
              <a:gd name="connsiteY100" fmla="*/ 4267200 h 4267200"/>
              <a:gd name="connsiteX101" fmla="*/ 4509274 w 12192000"/>
              <a:gd name="connsiteY101" fmla="*/ 4267200 h 4267200"/>
              <a:gd name="connsiteX102" fmla="*/ 4383389 w 12192000"/>
              <a:gd name="connsiteY102" fmla="*/ 4184369 h 4267200"/>
              <a:gd name="connsiteX103" fmla="*/ 4165508 w 12192000"/>
              <a:gd name="connsiteY103" fmla="*/ 4035196 h 4267200"/>
              <a:gd name="connsiteX104" fmla="*/ 4068162 w 12192000"/>
              <a:gd name="connsiteY104" fmla="*/ 3953394 h 4267200"/>
              <a:gd name="connsiteX105" fmla="*/ 3981416 w 12192000"/>
              <a:gd name="connsiteY105" fmla="*/ 3880482 h 4267200"/>
              <a:gd name="connsiteX106" fmla="*/ 3800147 w 12192000"/>
              <a:gd name="connsiteY106" fmla="*/ 3749872 h 4267200"/>
              <a:gd name="connsiteX107" fmla="*/ 3655073 w 12192000"/>
              <a:gd name="connsiteY107" fmla="*/ 3650884 h 4267200"/>
              <a:gd name="connsiteX108" fmla="*/ 3989938 w 12192000"/>
              <a:gd name="connsiteY108" fmla="*/ 3991685 h 4267200"/>
              <a:gd name="connsiteX109" fmla="*/ 4393907 w 12192000"/>
              <a:gd name="connsiteY109" fmla="*/ 4261258 h 4267200"/>
              <a:gd name="connsiteX110" fmla="*/ 4408201 w 12192000"/>
              <a:gd name="connsiteY110" fmla="*/ 4267200 h 4267200"/>
              <a:gd name="connsiteX111" fmla="*/ 4250346 w 12192000"/>
              <a:gd name="connsiteY111" fmla="*/ 4267200 h 4267200"/>
              <a:gd name="connsiteX112" fmla="*/ 4245269 w 12192000"/>
              <a:gd name="connsiteY112" fmla="*/ 4265040 h 4267200"/>
              <a:gd name="connsiteX113" fmla="*/ 4036318 w 12192000"/>
              <a:gd name="connsiteY113" fmla="*/ 4147013 h 4267200"/>
              <a:gd name="connsiteX114" fmla="*/ 3432098 w 12192000"/>
              <a:gd name="connsiteY114" fmla="*/ 3537312 h 4267200"/>
              <a:gd name="connsiteX115" fmla="*/ 3429186 w 12192000"/>
              <a:gd name="connsiteY115" fmla="*/ 3458784 h 4267200"/>
              <a:gd name="connsiteX116" fmla="*/ 9334796 w 12192000"/>
              <a:gd name="connsiteY116" fmla="*/ 3456584 h 4267200"/>
              <a:gd name="connsiteX117" fmla="*/ 9651570 w 12192000"/>
              <a:gd name="connsiteY117" fmla="*/ 3826505 h 4267200"/>
              <a:gd name="connsiteX118" fmla="*/ 9334796 w 12192000"/>
              <a:gd name="connsiteY118" fmla="*/ 3456584 h 4267200"/>
              <a:gd name="connsiteX119" fmla="*/ 4440129 w 12192000"/>
              <a:gd name="connsiteY119" fmla="*/ 3448571 h 4267200"/>
              <a:gd name="connsiteX120" fmla="*/ 4856525 w 12192000"/>
              <a:gd name="connsiteY120" fmla="*/ 3915351 h 4267200"/>
              <a:gd name="connsiteX121" fmla="*/ 5059055 w 12192000"/>
              <a:gd name="connsiteY121" fmla="*/ 4108918 h 4267200"/>
              <a:gd name="connsiteX122" fmla="*/ 5290070 w 12192000"/>
              <a:gd name="connsiteY122" fmla="*/ 4263619 h 4267200"/>
              <a:gd name="connsiteX123" fmla="*/ 4834991 w 12192000"/>
              <a:gd name="connsiteY123" fmla="*/ 3830985 h 4267200"/>
              <a:gd name="connsiteX124" fmla="*/ 4440129 w 12192000"/>
              <a:gd name="connsiteY124" fmla="*/ 3448571 h 4267200"/>
              <a:gd name="connsiteX125" fmla="*/ 5425834 w 12192000"/>
              <a:gd name="connsiteY125" fmla="*/ 3162785 h 4267200"/>
              <a:gd name="connsiteX126" fmla="*/ 5401644 w 12192000"/>
              <a:gd name="connsiteY126" fmla="*/ 3617847 h 4267200"/>
              <a:gd name="connsiteX127" fmla="*/ 5467256 w 12192000"/>
              <a:gd name="connsiteY127" fmla="*/ 4175494 h 4267200"/>
              <a:gd name="connsiteX128" fmla="*/ 5448069 w 12192000"/>
              <a:gd name="connsiteY128" fmla="*/ 3567554 h 4267200"/>
              <a:gd name="connsiteX129" fmla="*/ 1318687 w 12192000"/>
              <a:gd name="connsiteY129" fmla="*/ 3113840 h 4267200"/>
              <a:gd name="connsiteX130" fmla="*/ 1066793 w 12192000"/>
              <a:gd name="connsiteY130" fmla="*/ 3212171 h 4267200"/>
              <a:gd name="connsiteX131" fmla="*/ 993319 w 12192000"/>
              <a:gd name="connsiteY131" fmla="*/ 3247648 h 4267200"/>
              <a:gd name="connsiteX132" fmla="*/ 853081 w 12192000"/>
              <a:gd name="connsiteY132" fmla="*/ 3312410 h 4267200"/>
              <a:gd name="connsiteX133" fmla="*/ 805957 w 12192000"/>
              <a:gd name="connsiteY133" fmla="*/ 3330443 h 4267200"/>
              <a:gd name="connsiteX134" fmla="*/ 1318687 w 12192000"/>
              <a:gd name="connsiteY134" fmla="*/ 3113840 h 4267200"/>
              <a:gd name="connsiteX135" fmla="*/ 5453702 w 12192000"/>
              <a:gd name="connsiteY135" fmla="*/ 3090882 h 4267200"/>
              <a:gd name="connsiteX136" fmla="*/ 5480135 w 12192000"/>
              <a:gd name="connsiteY136" fmla="*/ 3565802 h 4267200"/>
              <a:gd name="connsiteX137" fmla="*/ 5499023 w 12192000"/>
              <a:gd name="connsiteY137" fmla="*/ 4166310 h 4267200"/>
              <a:gd name="connsiteX138" fmla="*/ 5547022 w 12192000"/>
              <a:gd name="connsiteY138" fmla="*/ 3607838 h 4267200"/>
              <a:gd name="connsiteX139" fmla="*/ 5515964 w 12192000"/>
              <a:gd name="connsiteY139" fmla="*/ 3378541 h 4267200"/>
              <a:gd name="connsiteX140" fmla="*/ 5453702 w 12192000"/>
              <a:gd name="connsiteY140" fmla="*/ 3090882 h 4267200"/>
              <a:gd name="connsiteX141" fmla="*/ 9790480 w 12192000"/>
              <a:gd name="connsiteY141" fmla="*/ 3078533 h 4267200"/>
              <a:gd name="connsiteX142" fmla="*/ 9763295 w 12192000"/>
              <a:gd name="connsiteY142" fmla="*/ 3245370 h 4267200"/>
              <a:gd name="connsiteX143" fmla="*/ 9736458 w 12192000"/>
              <a:gd name="connsiteY143" fmla="*/ 3758413 h 4267200"/>
              <a:gd name="connsiteX144" fmla="*/ 9763499 w 12192000"/>
              <a:gd name="connsiteY144" fmla="*/ 3528057 h 4267200"/>
              <a:gd name="connsiteX145" fmla="*/ 9793906 w 12192000"/>
              <a:gd name="connsiteY145" fmla="*/ 3231157 h 4267200"/>
              <a:gd name="connsiteX146" fmla="*/ 9791874 w 12192000"/>
              <a:gd name="connsiteY146" fmla="*/ 3142788 h 4267200"/>
              <a:gd name="connsiteX147" fmla="*/ 9790480 w 12192000"/>
              <a:gd name="connsiteY147" fmla="*/ 3078533 h 4267200"/>
              <a:gd name="connsiteX148" fmla="*/ 1238695 w 12192000"/>
              <a:gd name="connsiteY148" fmla="*/ 3076820 h 4267200"/>
              <a:gd name="connsiteX149" fmla="*/ 716371 w 12192000"/>
              <a:gd name="connsiteY149" fmla="*/ 3293249 h 4267200"/>
              <a:gd name="connsiteX150" fmla="*/ 579522 w 12192000"/>
              <a:gd name="connsiteY150" fmla="*/ 3371759 h 4267200"/>
              <a:gd name="connsiteX151" fmla="*/ 600288 w 12192000"/>
              <a:gd name="connsiteY151" fmla="*/ 3365555 h 4267200"/>
              <a:gd name="connsiteX152" fmla="*/ 840692 w 12192000"/>
              <a:gd name="connsiteY152" fmla="*/ 3284921 h 4267200"/>
              <a:gd name="connsiteX153" fmla="*/ 979248 w 12192000"/>
              <a:gd name="connsiteY153" fmla="*/ 3221003 h 4267200"/>
              <a:gd name="connsiteX154" fmla="*/ 1053282 w 12192000"/>
              <a:gd name="connsiteY154" fmla="*/ 3185247 h 4267200"/>
              <a:gd name="connsiteX155" fmla="*/ 1320603 w 12192000"/>
              <a:gd name="connsiteY155" fmla="*/ 3081281 h 4267200"/>
              <a:gd name="connsiteX156" fmla="*/ 1238695 w 12192000"/>
              <a:gd name="connsiteY156" fmla="*/ 3076820 h 4267200"/>
              <a:gd name="connsiteX157" fmla="*/ 5425627 w 12192000"/>
              <a:gd name="connsiteY157" fmla="*/ 2954192 h 4267200"/>
              <a:gd name="connsiteX158" fmla="*/ 5470770 w 12192000"/>
              <a:gd name="connsiteY158" fmla="*/ 3005435 h 4267200"/>
              <a:gd name="connsiteX159" fmla="*/ 5567647 w 12192000"/>
              <a:gd name="connsiteY159" fmla="*/ 4190286 h 4267200"/>
              <a:gd name="connsiteX160" fmla="*/ 5545854 w 12192000"/>
              <a:gd name="connsiteY160" fmla="*/ 4267200 h 4267200"/>
              <a:gd name="connsiteX161" fmla="*/ 5391871 w 12192000"/>
              <a:gd name="connsiteY161" fmla="*/ 4267200 h 4267200"/>
              <a:gd name="connsiteX162" fmla="*/ 5318171 w 12192000"/>
              <a:gd name="connsiteY162" fmla="*/ 4175818 h 4267200"/>
              <a:gd name="connsiteX163" fmla="*/ 4943646 w 12192000"/>
              <a:gd name="connsiteY163" fmla="*/ 3822916 h 4267200"/>
              <a:gd name="connsiteX164" fmla="*/ 4594837 w 12192000"/>
              <a:gd name="connsiteY164" fmla="*/ 3532274 h 4267200"/>
              <a:gd name="connsiteX165" fmla="*/ 4441737 w 12192000"/>
              <a:gd name="connsiteY165" fmla="*/ 3399734 h 4267200"/>
              <a:gd name="connsiteX166" fmla="*/ 4431236 w 12192000"/>
              <a:gd name="connsiteY166" fmla="*/ 3400954 h 4267200"/>
              <a:gd name="connsiteX167" fmla="*/ 4557150 w 12192000"/>
              <a:gd name="connsiteY167" fmla="*/ 3510023 h 4267200"/>
              <a:gd name="connsiteX168" fmla="*/ 4856936 w 12192000"/>
              <a:gd name="connsiteY168" fmla="*/ 3809146 h 4267200"/>
              <a:gd name="connsiteX169" fmla="*/ 5111996 w 12192000"/>
              <a:gd name="connsiteY169" fmla="*/ 4065759 h 4267200"/>
              <a:gd name="connsiteX170" fmla="*/ 5246890 w 12192000"/>
              <a:gd name="connsiteY170" fmla="*/ 4187633 h 4267200"/>
              <a:gd name="connsiteX171" fmla="*/ 5347266 w 12192000"/>
              <a:gd name="connsiteY171" fmla="*/ 4267200 h 4267200"/>
              <a:gd name="connsiteX172" fmla="*/ 5164092 w 12192000"/>
              <a:gd name="connsiteY172" fmla="*/ 4267200 h 4267200"/>
              <a:gd name="connsiteX173" fmla="*/ 5108945 w 12192000"/>
              <a:gd name="connsiteY173" fmla="*/ 4232176 h 4267200"/>
              <a:gd name="connsiteX174" fmla="*/ 4294126 w 12192000"/>
              <a:gd name="connsiteY174" fmla="*/ 3303048 h 4267200"/>
              <a:gd name="connsiteX175" fmla="*/ 4305321 w 12192000"/>
              <a:gd name="connsiteY175" fmla="*/ 3256953 h 4267200"/>
              <a:gd name="connsiteX176" fmla="*/ 4949299 w 12192000"/>
              <a:gd name="connsiteY176" fmla="*/ 3766336 h 4267200"/>
              <a:gd name="connsiteX177" fmla="*/ 5291452 w 12192000"/>
              <a:gd name="connsiteY177" fmla="*/ 4076801 h 4267200"/>
              <a:gd name="connsiteX178" fmla="*/ 5434998 w 12192000"/>
              <a:gd name="connsiteY178" fmla="*/ 4254100 h 4267200"/>
              <a:gd name="connsiteX179" fmla="*/ 5351015 w 12192000"/>
              <a:gd name="connsiteY179" fmla="*/ 3760989 h 4267200"/>
              <a:gd name="connsiteX180" fmla="*/ 5413780 w 12192000"/>
              <a:gd name="connsiteY180" fmla="*/ 2966265 h 4267200"/>
              <a:gd name="connsiteX181" fmla="*/ 5425627 w 12192000"/>
              <a:gd name="connsiteY181" fmla="*/ 2954192 h 4267200"/>
              <a:gd name="connsiteX182" fmla="*/ 8380397 w 12192000"/>
              <a:gd name="connsiteY182" fmla="*/ 2896659 h 4267200"/>
              <a:gd name="connsiteX183" fmla="*/ 8634801 w 12192000"/>
              <a:gd name="connsiteY183" fmla="*/ 3304169 h 4267200"/>
              <a:gd name="connsiteX184" fmla="*/ 8971448 w 12192000"/>
              <a:gd name="connsiteY184" fmla="*/ 3675946 h 4267200"/>
              <a:gd name="connsiteX185" fmla="*/ 8820691 w 12192000"/>
              <a:gd name="connsiteY185" fmla="*/ 3486482 h 4267200"/>
              <a:gd name="connsiteX186" fmla="*/ 8807612 w 12192000"/>
              <a:gd name="connsiteY186" fmla="*/ 3467256 h 4267200"/>
              <a:gd name="connsiteX187" fmla="*/ 8556796 w 12192000"/>
              <a:gd name="connsiteY187" fmla="*/ 3116474 h 4267200"/>
              <a:gd name="connsiteX188" fmla="*/ 8427018 w 12192000"/>
              <a:gd name="connsiteY188" fmla="*/ 2948853 h 4267200"/>
              <a:gd name="connsiteX189" fmla="*/ 8380397 w 12192000"/>
              <a:gd name="connsiteY189" fmla="*/ 2896659 h 4267200"/>
              <a:gd name="connsiteX190" fmla="*/ 9831020 w 12192000"/>
              <a:gd name="connsiteY190" fmla="*/ 2871730 h 4267200"/>
              <a:gd name="connsiteX191" fmla="*/ 9827707 w 12192000"/>
              <a:gd name="connsiteY191" fmla="*/ 2915231 h 4267200"/>
              <a:gd name="connsiteX192" fmla="*/ 9820699 w 12192000"/>
              <a:gd name="connsiteY192" fmla="*/ 3051540 h 4267200"/>
              <a:gd name="connsiteX193" fmla="*/ 9822525 w 12192000"/>
              <a:gd name="connsiteY193" fmla="*/ 3140814 h 4267200"/>
              <a:gd name="connsiteX194" fmla="*/ 9824704 w 12192000"/>
              <a:gd name="connsiteY194" fmla="*/ 3230628 h 4267200"/>
              <a:gd name="connsiteX195" fmla="*/ 9793821 w 12192000"/>
              <a:gd name="connsiteY195" fmla="*/ 3531652 h 4267200"/>
              <a:gd name="connsiteX196" fmla="*/ 9767436 w 12192000"/>
              <a:gd name="connsiteY196" fmla="*/ 3750864 h 4267200"/>
              <a:gd name="connsiteX197" fmla="*/ 9814477 w 12192000"/>
              <a:gd name="connsiteY197" fmla="*/ 3662531 h 4267200"/>
              <a:gd name="connsiteX198" fmla="*/ 9831020 w 12192000"/>
              <a:gd name="connsiteY198" fmla="*/ 2871730 h 4267200"/>
              <a:gd name="connsiteX199" fmla="*/ 8380521 w 12192000"/>
              <a:gd name="connsiteY199" fmla="*/ 2850596 h 4267200"/>
              <a:gd name="connsiteX200" fmla="*/ 8451446 w 12192000"/>
              <a:gd name="connsiteY200" fmla="*/ 2928627 h 4267200"/>
              <a:gd name="connsiteX201" fmla="*/ 8582269 w 12192000"/>
              <a:gd name="connsiteY201" fmla="*/ 3097880 h 4267200"/>
              <a:gd name="connsiteX202" fmla="*/ 8833783 w 12192000"/>
              <a:gd name="connsiteY202" fmla="*/ 3449753 h 4267200"/>
              <a:gd name="connsiteX203" fmla="*/ 8846863 w 12192000"/>
              <a:gd name="connsiteY203" fmla="*/ 3468981 h 4267200"/>
              <a:gd name="connsiteX204" fmla="*/ 8960046 w 12192000"/>
              <a:gd name="connsiteY204" fmla="*/ 3620389 h 4267200"/>
              <a:gd name="connsiteX205" fmla="*/ 8380521 w 12192000"/>
              <a:gd name="connsiteY205" fmla="*/ 2850596 h 4267200"/>
              <a:gd name="connsiteX206" fmla="*/ 9854151 w 12192000"/>
              <a:gd name="connsiteY206" fmla="*/ 2642862 h 4267200"/>
              <a:gd name="connsiteX207" fmla="*/ 9871341 w 12192000"/>
              <a:gd name="connsiteY207" fmla="*/ 2659697 h 4267200"/>
              <a:gd name="connsiteX208" fmla="*/ 9966678 w 12192000"/>
              <a:gd name="connsiteY208" fmla="*/ 3423399 h 4267200"/>
              <a:gd name="connsiteX209" fmla="*/ 9880832 w 12192000"/>
              <a:gd name="connsiteY209" fmla="*/ 3700562 h 4267200"/>
              <a:gd name="connsiteX210" fmla="*/ 9896024 w 12192000"/>
              <a:gd name="connsiteY210" fmla="*/ 4178295 h 4267200"/>
              <a:gd name="connsiteX211" fmla="*/ 10028060 w 12192000"/>
              <a:gd name="connsiteY211" fmla="*/ 4267200 h 4267200"/>
              <a:gd name="connsiteX212" fmla="*/ 9651813 w 12192000"/>
              <a:gd name="connsiteY212" fmla="*/ 4267200 h 4267200"/>
              <a:gd name="connsiteX213" fmla="*/ 9814527 w 12192000"/>
              <a:gd name="connsiteY213" fmla="*/ 4248048 h 4267200"/>
              <a:gd name="connsiteX214" fmla="*/ 9615182 w 12192000"/>
              <a:gd name="connsiteY214" fmla="*/ 4220499 h 4267200"/>
              <a:gd name="connsiteX215" fmla="*/ 9465210 w 12192000"/>
              <a:gd name="connsiteY215" fmla="*/ 4242240 h 4267200"/>
              <a:gd name="connsiteX216" fmla="*/ 9387108 w 12192000"/>
              <a:gd name="connsiteY216" fmla="*/ 4267200 h 4267200"/>
              <a:gd name="connsiteX217" fmla="*/ 9268441 w 12192000"/>
              <a:gd name="connsiteY217" fmla="*/ 4267200 h 4267200"/>
              <a:gd name="connsiteX218" fmla="*/ 9307676 w 12192000"/>
              <a:gd name="connsiteY218" fmla="*/ 4251276 h 4267200"/>
              <a:gd name="connsiteX219" fmla="*/ 9761570 w 12192000"/>
              <a:gd name="connsiteY219" fmla="*/ 4182283 h 4267200"/>
              <a:gd name="connsiteX220" fmla="*/ 9368237 w 12192000"/>
              <a:gd name="connsiteY220" fmla="*/ 3949470 h 4267200"/>
              <a:gd name="connsiteX221" fmla="*/ 9354614 w 12192000"/>
              <a:gd name="connsiteY221" fmla="*/ 3951288 h 4267200"/>
              <a:gd name="connsiteX222" fmla="*/ 8364351 w 12192000"/>
              <a:gd name="connsiteY222" fmla="*/ 4159267 h 4267200"/>
              <a:gd name="connsiteX223" fmla="*/ 8386567 w 12192000"/>
              <a:gd name="connsiteY223" fmla="*/ 4119760 h 4267200"/>
              <a:gd name="connsiteX224" fmla="*/ 9231713 w 12192000"/>
              <a:gd name="connsiteY224" fmla="*/ 3873539 h 4267200"/>
              <a:gd name="connsiteX225" fmla="*/ 9023301 w 12192000"/>
              <a:gd name="connsiteY225" fmla="*/ 3763109 h 4267200"/>
              <a:gd name="connsiteX226" fmla="*/ 9010556 w 12192000"/>
              <a:gd name="connsiteY226" fmla="*/ 3758998 h 4267200"/>
              <a:gd name="connsiteX227" fmla="*/ 8604324 w 12192000"/>
              <a:gd name="connsiteY227" fmla="*/ 3417171 h 4267200"/>
              <a:gd name="connsiteX228" fmla="*/ 8218577 w 12192000"/>
              <a:gd name="connsiteY228" fmla="*/ 2770227 h 4267200"/>
              <a:gd name="connsiteX229" fmla="*/ 8222774 w 12192000"/>
              <a:gd name="connsiteY229" fmla="*/ 2749954 h 4267200"/>
              <a:gd name="connsiteX230" fmla="*/ 8297623 w 12192000"/>
              <a:gd name="connsiteY230" fmla="*/ 2731935 h 4267200"/>
              <a:gd name="connsiteX231" fmla="*/ 9090618 w 12192000"/>
              <a:gd name="connsiteY231" fmla="*/ 3716225 h 4267200"/>
              <a:gd name="connsiteX232" fmla="*/ 9762441 w 12192000"/>
              <a:gd name="connsiteY232" fmla="*/ 4093587 h 4267200"/>
              <a:gd name="connsiteX233" fmla="*/ 9717826 w 12192000"/>
              <a:gd name="connsiteY233" fmla="*/ 3916719 h 4267200"/>
              <a:gd name="connsiteX234" fmla="*/ 9713123 w 12192000"/>
              <a:gd name="connsiteY234" fmla="*/ 3916663 h 4267200"/>
              <a:gd name="connsiteX235" fmla="*/ 9175594 w 12192000"/>
              <a:gd name="connsiteY235" fmla="*/ 3326950 h 4267200"/>
              <a:gd name="connsiteX236" fmla="*/ 9253941 w 12192000"/>
              <a:gd name="connsiteY236" fmla="*/ 3287566 h 4267200"/>
              <a:gd name="connsiteX237" fmla="*/ 9625671 w 12192000"/>
              <a:gd name="connsiteY237" fmla="*/ 3639960 h 4267200"/>
              <a:gd name="connsiteX238" fmla="*/ 9656881 w 12192000"/>
              <a:gd name="connsiteY238" fmla="*/ 3333361 h 4267200"/>
              <a:gd name="connsiteX239" fmla="*/ 9782066 w 12192000"/>
              <a:gd name="connsiteY239" fmla="*/ 2680771 h 4267200"/>
              <a:gd name="connsiteX240" fmla="*/ 9854151 w 12192000"/>
              <a:gd name="connsiteY240" fmla="*/ 2642862 h 4267200"/>
              <a:gd name="connsiteX241" fmla="*/ 11114299 w 12192000"/>
              <a:gd name="connsiteY241" fmla="*/ 2390555 h 4267200"/>
              <a:gd name="connsiteX242" fmla="*/ 11113373 w 12192000"/>
              <a:gd name="connsiteY242" fmla="*/ 2392739 h 4267200"/>
              <a:gd name="connsiteX243" fmla="*/ 11117197 w 12192000"/>
              <a:gd name="connsiteY243" fmla="*/ 2394358 h 4267200"/>
              <a:gd name="connsiteX244" fmla="*/ 11114299 w 12192000"/>
              <a:gd name="connsiteY244" fmla="*/ 2390555 h 4267200"/>
              <a:gd name="connsiteX245" fmla="*/ 10506276 w 12192000"/>
              <a:gd name="connsiteY245" fmla="*/ 2118977 h 4267200"/>
              <a:gd name="connsiteX246" fmla="*/ 10431542 w 12192000"/>
              <a:gd name="connsiteY246" fmla="*/ 2525128 h 4267200"/>
              <a:gd name="connsiteX247" fmla="*/ 10391375 w 12192000"/>
              <a:gd name="connsiteY247" fmla="*/ 2667145 h 4267200"/>
              <a:gd name="connsiteX248" fmla="*/ 10355047 w 12192000"/>
              <a:gd name="connsiteY248" fmla="*/ 2832031 h 4267200"/>
              <a:gd name="connsiteX249" fmla="*/ 10336080 w 12192000"/>
              <a:gd name="connsiteY249" fmla="*/ 2927011 h 4267200"/>
              <a:gd name="connsiteX250" fmla="*/ 10389394 w 12192000"/>
              <a:gd name="connsiteY250" fmla="*/ 2782834 h 4267200"/>
              <a:gd name="connsiteX251" fmla="*/ 10506276 w 12192000"/>
              <a:gd name="connsiteY251" fmla="*/ 2118977 h 4267200"/>
              <a:gd name="connsiteX252" fmla="*/ 11538179 w 12192000"/>
              <a:gd name="connsiteY252" fmla="*/ 2090376 h 4267200"/>
              <a:gd name="connsiteX253" fmla="*/ 11577479 w 12192000"/>
              <a:gd name="connsiteY253" fmla="*/ 2228695 h 4267200"/>
              <a:gd name="connsiteX254" fmla="*/ 11586754 w 12192000"/>
              <a:gd name="connsiteY254" fmla="*/ 2266098 h 4267200"/>
              <a:gd name="connsiteX255" fmla="*/ 11609011 w 12192000"/>
              <a:gd name="connsiteY255" fmla="*/ 2353427 h 4267200"/>
              <a:gd name="connsiteX256" fmla="*/ 11761579 w 12192000"/>
              <a:gd name="connsiteY256" fmla="*/ 2703223 h 4267200"/>
              <a:gd name="connsiteX257" fmla="*/ 11877711 w 12192000"/>
              <a:gd name="connsiteY257" fmla="*/ 2947465 h 4267200"/>
              <a:gd name="connsiteX258" fmla="*/ 11538179 w 12192000"/>
              <a:gd name="connsiteY258" fmla="*/ 2090376 h 4267200"/>
              <a:gd name="connsiteX259" fmla="*/ 6604735 w 12192000"/>
              <a:gd name="connsiteY259" fmla="*/ 2041381 h 4267200"/>
              <a:gd name="connsiteX260" fmla="*/ 7204487 w 12192000"/>
              <a:gd name="connsiteY260" fmla="*/ 2742112 h 4267200"/>
              <a:gd name="connsiteX261" fmla="*/ 7131592 w 12192000"/>
              <a:gd name="connsiteY261" fmla="*/ 2672096 h 4267200"/>
              <a:gd name="connsiteX262" fmla="*/ 6996344 w 12192000"/>
              <a:gd name="connsiteY262" fmla="*/ 2518310 h 4267200"/>
              <a:gd name="connsiteX263" fmla="*/ 6735495 w 12192000"/>
              <a:gd name="connsiteY263" fmla="*/ 2196890 h 4267200"/>
              <a:gd name="connsiteX264" fmla="*/ 6721901 w 12192000"/>
              <a:gd name="connsiteY264" fmla="*/ 2179274 h 4267200"/>
              <a:gd name="connsiteX265" fmla="*/ 6604735 w 12192000"/>
              <a:gd name="connsiteY265" fmla="*/ 2041381 h 4267200"/>
              <a:gd name="connsiteX266" fmla="*/ 11488421 w 12192000"/>
              <a:gd name="connsiteY266" fmla="*/ 2034549 h 4267200"/>
              <a:gd name="connsiteX267" fmla="*/ 11840356 w 12192000"/>
              <a:gd name="connsiteY267" fmla="*/ 2932293 h 4267200"/>
              <a:gd name="connsiteX268" fmla="*/ 11736331 w 12192000"/>
              <a:gd name="connsiteY268" fmla="*/ 2715710 h 4267200"/>
              <a:gd name="connsiteX269" fmla="*/ 11581560 w 12192000"/>
              <a:gd name="connsiteY269" fmla="*/ 2360474 h 4267200"/>
              <a:gd name="connsiteX270" fmla="*/ 11558442 w 12192000"/>
              <a:gd name="connsiteY270" fmla="*/ 2272139 h 4267200"/>
              <a:gd name="connsiteX271" fmla="*/ 11549169 w 12192000"/>
              <a:gd name="connsiteY271" fmla="*/ 2234734 h 4267200"/>
              <a:gd name="connsiteX272" fmla="*/ 11488421 w 12192000"/>
              <a:gd name="connsiteY272" fmla="*/ 2034549 h 4267200"/>
              <a:gd name="connsiteX273" fmla="*/ 10468916 w 12192000"/>
              <a:gd name="connsiteY273" fmla="*/ 2032338 h 4267200"/>
              <a:gd name="connsiteX274" fmla="*/ 10421480 w 12192000"/>
              <a:gd name="connsiteY274" fmla="*/ 2185446 h 4267200"/>
              <a:gd name="connsiteX275" fmla="*/ 10351264 w 12192000"/>
              <a:gd name="connsiteY275" fmla="*/ 2591574 h 4267200"/>
              <a:gd name="connsiteX276" fmla="*/ 10294485 w 12192000"/>
              <a:gd name="connsiteY276" fmla="*/ 2991809 h 4267200"/>
              <a:gd name="connsiteX277" fmla="*/ 10327850 w 12192000"/>
              <a:gd name="connsiteY277" fmla="*/ 2826310 h 4267200"/>
              <a:gd name="connsiteX278" fmla="*/ 10364099 w 12192000"/>
              <a:gd name="connsiteY278" fmla="*/ 2660098 h 4267200"/>
              <a:gd name="connsiteX279" fmla="*/ 10404725 w 12192000"/>
              <a:gd name="connsiteY279" fmla="*/ 2516991 h 4267200"/>
              <a:gd name="connsiteX280" fmla="*/ 10478071 w 12192000"/>
              <a:gd name="connsiteY280" fmla="*/ 2114122 h 4267200"/>
              <a:gd name="connsiteX281" fmla="*/ 10468916 w 12192000"/>
              <a:gd name="connsiteY281" fmla="*/ 2032338 h 4267200"/>
              <a:gd name="connsiteX282" fmla="*/ 10573132 w 12192000"/>
              <a:gd name="connsiteY282" fmla="*/ 1991479 h 4267200"/>
              <a:gd name="connsiteX283" fmla="*/ 11066880 w 12192000"/>
              <a:gd name="connsiteY283" fmla="*/ 2371770 h 4267200"/>
              <a:gd name="connsiteX284" fmla="*/ 10573132 w 12192000"/>
              <a:gd name="connsiteY284" fmla="*/ 1991479 h 4267200"/>
              <a:gd name="connsiteX285" fmla="*/ 6591670 w 12192000"/>
              <a:gd name="connsiteY285" fmla="*/ 1988277 h 4267200"/>
              <a:gd name="connsiteX286" fmla="*/ 6747349 w 12192000"/>
              <a:gd name="connsiteY286" fmla="*/ 2160069 h 4267200"/>
              <a:gd name="connsiteX287" fmla="*/ 6760943 w 12192000"/>
              <a:gd name="connsiteY287" fmla="*/ 2177686 h 4267200"/>
              <a:gd name="connsiteX288" fmla="*/ 7021065 w 12192000"/>
              <a:gd name="connsiteY288" fmla="*/ 2498102 h 4267200"/>
              <a:gd name="connsiteX289" fmla="*/ 7155223 w 12192000"/>
              <a:gd name="connsiteY289" fmla="*/ 2650386 h 4267200"/>
              <a:gd name="connsiteX290" fmla="*/ 7203167 w 12192000"/>
              <a:gd name="connsiteY290" fmla="*/ 2697288 h 4267200"/>
              <a:gd name="connsiteX291" fmla="*/ 6937703 w 12192000"/>
              <a:gd name="connsiteY291" fmla="*/ 2321981 h 4267200"/>
              <a:gd name="connsiteX292" fmla="*/ 6591670 w 12192000"/>
              <a:gd name="connsiteY292" fmla="*/ 1988277 h 4267200"/>
              <a:gd name="connsiteX293" fmla="*/ 5798671 w 12192000"/>
              <a:gd name="connsiteY293" fmla="*/ 1981601 h 4267200"/>
              <a:gd name="connsiteX294" fmla="*/ 5754709 w 12192000"/>
              <a:gd name="connsiteY294" fmla="*/ 2071454 h 4267200"/>
              <a:gd name="connsiteX295" fmla="*/ 5763044 w 12192000"/>
              <a:gd name="connsiteY295" fmla="*/ 2842206 h 4267200"/>
              <a:gd name="connsiteX296" fmla="*/ 5764974 w 12192000"/>
              <a:gd name="connsiteY296" fmla="*/ 2799609 h 4267200"/>
              <a:gd name="connsiteX297" fmla="*/ 5767665 w 12192000"/>
              <a:gd name="connsiteY297" fmla="*/ 2666409 h 4267200"/>
              <a:gd name="connsiteX298" fmla="*/ 5763055 w 12192000"/>
              <a:gd name="connsiteY298" fmla="*/ 2579705 h 4267200"/>
              <a:gd name="connsiteX299" fmla="*/ 5758079 w 12192000"/>
              <a:gd name="connsiteY299" fmla="*/ 2492508 h 4267200"/>
              <a:gd name="connsiteX300" fmla="*/ 5779325 w 12192000"/>
              <a:gd name="connsiteY300" fmla="*/ 2197069 h 4267200"/>
              <a:gd name="connsiteX301" fmla="*/ 5798671 w 12192000"/>
              <a:gd name="connsiteY301" fmla="*/ 1981601 h 4267200"/>
              <a:gd name="connsiteX302" fmla="*/ 5829202 w 12192000"/>
              <a:gd name="connsiteY302" fmla="*/ 1971679 h 4267200"/>
              <a:gd name="connsiteX303" fmla="*/ 5809558 w 12192000"/>
              <a:gd name="connsiteY303" fmla="*/ 2198043 h 4267200"/>
              <a:gd name="connsiteX304" fmla="*/ 5788653 w 12192000"/>
              <a:gd name="connsiteY304" fmla="*/ 2489430 h 4267200"/>
              <a:gd name="connsiteX305" fmla="*/ 5793439 w 12192000"/>
              <a:gd name="connsiteY305" fmla="*/ 2575235 h 4267200"/>
              <a:gd name="connsiteX306" fmla="*/ 5796837 w 12192000"/>
              <a:gd name="connsiteY306" fmla="*/ 2637633 h 4267200"/>
              <a:gd name="connsiteX307" fmla="*/ 5818614 w 12192000"/>
              <a:gd name="connsiteY307" fmla="*/ 2473055 h 4267200"/>
              <a:gd name="connsiteX308" fmla="*/ 5829202 w 12192000"/>
              <a:gd name="connsiteY308" fmla="*/ 1971679 h 4267200"/>
              <a:gd name="connsiteX309" fmla="*/ 10578769 w 12192000"/>
              <a:gd name="connsiteY309" fmla="*/ 1962963 h 4267200"/>
              <a:gd name="connsiteX310" fmla="*/ 11073823 w 12192000"/>
              <a:gd name="connsiteY310" fmla="*/ 2338658 h 4267200"/>
              <a:gd name="connsiteX311" fmla="*/ 10578769 w 12192000"/>
              <a:gd name="connsiteY311" fmla="*/ 1962963 h 4267200"/>
              <a:gd name="connsiteX312" fmla="*/ 5911389 w 12192000"/>
              <a:gd name="connsiteY312" fmla="*/ 1898371 h 4267200"/>
              <a:gd name="connsiteX313" fmla="*/ 6237627 w 12192000"/>
              <a:gd name="connsiteY313" fmla="*/ 2231921 h 4267200"/>
              <a:gd name="connsiteX314" fmla="*/ 5911389 w 12192000"/>
              <a:gd name="connsiteY314" fmla="*/ 1898371 h 4267200"/>
              <a:gd name="connsiteX315" fmla="*/ 6944437 w 12192000"/>
              <a:gd name="connsiteY315" fmla="*/ 1575402 h 4267200"/>
              <a:gd name="connsiteX316" fmla="*/ 6304730 w 12192000"/>
              <a:gd name="connsiteY316" fmla="*/ 1766654 h 4267200"/>
              <a:gd name="connsiteX317" fmla="*/ 6944437 w 12192000"/>
              <a:gd name="connsiteY317" fmla="*/ 1575402 h 4267200"/>
              <a:gd name="connsiteX318" fmla="*/ 7019523 w 12192000"/>
              <a:gd name="connsiteY318" fmla="*/ 1519450 h 4267200"/>
              <a:gd name="connsiteX319" fmla="*/ 6298091 w 12192000"/>
              <a:gd name="connsiteY319" fmla="*/ 1737122 h 4267200"/>
              <a:gd name="connsiteX320" fmla="*/ 7019523 w 12192000"/>
              <a:gd name="connsiteY320" fmla="*/ 1519450 h 4267200"/>
              <a:gd name="connsiteX321" fmla="*/ 2399523 w 12192000"/>
              <a:gd name="connsiteY321" fmla="*/ 1428234 h 4267200"/>
              <a:gd name="connsiteX322" fmla="*/ 2224982 w 12192000"/>
              <a:gd name="connsiteY322" fmla="*/ 1826201 h 4267200"/>
              <a:gd name="connsiteX323" fmla="*/ 2096099 w 12192000"/>
              <a:gd name="connsiteY323" fmla="*/ 2345900 h 4267200"/>
              <a:gd name="connsiteX324" fmla="*/ 2283317 w 12192000"/>
              <a:gd name="connsiteY324" fmla="*/ 1796925 h 4267200"/>
              <a:gd name="connsiteX325" fmla="*/ 2448558 w 12192000"/>
              <a:gd name="connsiteY325" fmla="*/ 1373435 h 4267200"/>
              <a:gd name="connsiteX326" fmla="*/ 2312521 w 12192000"/>
              <a:gd name="connsiteY326" fmla="*/ 1806140 h 4267200"/>
              <a:gd name="connsiteX327" fmla="*/ 2127533 w 12192000"/>
              <a:gd name="connsiteY327" fmla="*/ 2348380 h 4267200"/>
              <a:gd name="connsiteX328" fmla="*/ 2358080 w 12192000"/>
              <a:gd name="connsiteY328" fmla="*/ 1866134 h 4267200"/>
              <a:gd name="connsiteX329" fmla="*/ 2407436 w 12192000"/>
              <a:gd name="connsiteY329" fmla="*/ 1651070 h 4267200"/>
              <a:gd name="connsiteX330" fmla="*/ 2448558 w 12192000"/>
              <a:gd name="connsiteY330" fmla="*/ 1373435 h 4267200"/>
              <a:gd name="connsiteX331" fmla="*/ 278707 w 12192000"/>
              <a:gd name="connsiteY331" fmla="*/ 1352270 h 4267200"/>
              <a:gd name="connsiteX332" fmla="*/ 321570 w 12192000"/>
              <a:gd name="connsiteY332" fmla="*/ 1861610 h 4267200"/>
              <a:gd name="connsiteX333" fmla="*/ 294281 w 12192000"/>
              <a:gd name="connsiteY333" fmla="*/ 1440658 h 4267200"/>
              <a:gd name="connsiteX334" fmla="*/ 1423821 w 12192000"/>
              <a:gd name="connsiteY334" fmla="*/ 1351958 h 4267200"/>
              <a:gd name="connsiteX335" fmla="*/ 1638521 w 12192000"/>
              <a:gd name="connsiteY335" fmla="*/ 1908470 h 4267200"/>
              <a:gd name="connsiteX336" fmla="*/ 1754199 w 12192000"/>
              <a:gd name="connsiteY336" fmla="*/ 2149284 h 4267200"/>
              <a:gd name="connsiteX337" fmla="*/ 1908359 w 12192000"/>
              <a:gd name="connsiteY337" fmla="*/ 2364988 h 4267200"/>
              <a:gd name="connsiteX338" fmla="*/ 1647661 w 12192000"/>
              <a:gd name="connsiteY338" fmla="*/ 1825945 h 4267200"/>
              <a:gd name="connsiteX339" fmla="*/ 1423821 w 12192000"/>
              <a:gd name="connsiteY339" fmla="*/ 1351958 h 4267200"/>
              <a:gd name="connsiteX340" fmla="*/ 9518298 w 12192000"/>
              <a:gd name="connsiteY340" fmla="*/ 1338235 h 4267200"/>
              <a:gd name="connsiteX341" fmla="*/ 9838009 w 12192000"/>
              <a:gd name="connsiteY341" fmla="*/ 2272553 h 4267200"/>
              <a:gd name="connsiteX342" fmla="*/ 9805906 w 12192000"/>
              <a:gd name="connsiteY342" fmla="*/ 2159819 h 4267200"/>
              <a:gd name="connsiteX343" fmla="*/ 9801623 w 12192000"/>
              <a:gd name="connsiteY343" fmla="*/ 2142555 h 4267200"/>
              <a:gd name="connsiteX344" fmla="*/ 9628671 w 12192000"/>
              <a:gd name="connsiteY344" fmla="*/ 1617375 h 4267200"/>
              <a:gd name="connsiteX345" fmla="*/ 9598299 w 12192000"/>
              <a:gd name="connsiteY345" fmla="*/ 1544643 h 4267200"/>
              <a:gd name="connsiteX346" fmla="*/ 9518298 w 12192000"/>
              <a:gd name="connsiteY346" fmla="*/ 1338235 h 4267200"/>
              <a:gd name="connsiteX347" fmla="*/ 1431890 w 12192000"/>
              <a:gd name="connsiteY347" fmla="*/ 1306475 h 4267200"/>
              <a:gd name="connsiteX348" fmla="*/ 1507597 w 12192000"/>
              <a:gd name="connsiteY348" fmla="*/ 1446132 h 4267200"/>
              <a:gd name="connsiteX349" fmla="*/ 1674586 w 12192000"/>
              <a:gd name="connsiteY349" fmla="*/ 1813832 h 4267200"/>
              <a:gd name="connsiteX350" fmla="*/ 1815950 w 12192000"/>
              <a:gd name="connsiteY350" fmla="*/ 2128564 h 4267200"/>
              <a:gd name="connsiteX351" fmla="*/ 1984242 w 12192000"/>
              <a:gd name="connsiteY351" fmla="*/ 2430829 h 4267200"/>
              <a:gd name="connsiteX352" fmla="*/ 2014023 w 12192000"/>
              <a:gd name="connsiteY352" fmla="*/ 2450995 h 4267200"/>
              <a:gd name="connsiteX353" fmla="*/ 1747337 w 12192000"/>
              <a:gd name="connsiteY353" fmla="*/ 1855264 h 4267200"/>
              <a:gd name="connsiteX354" fmla="*/ 1533749 w 12192000"/>
              <a:gd name="connsiteY354" fmla="*/ 1478656 h 4267200"/>
              <a:gd name="connsiteX355" fmla="*/ 1431890 w 12192000"/>
              <a:gd name="connsiteY355" fmla="*/ 1306475 h 4267200"/>
              <a:gd name="connsiteX356" fmla="*/ 5052692 w 12192000"/>
              <a:gd name="connsiteY356" fmla="*/ 1292994 h 4267200"/>
              <a:gd name="connsiteX357" fmla="*/ 5200661 w 12192000"/>
              <a:gd name="connsiteY357" fmla="*/ 1635186 h 4267200"/>
              <a:gd name="connsiteX358" fmla="*/ 5297138 w 12192000"/>
              <a:gd name="connsiteY358" fmla="*/ 1906351 h 4267200"/>
              <a:gd name="connsiteX359" fmla="*/ 5052692 w 12192000"/>
              <a:gd name="connsiteY359" fmla="*/ 1292994 h 4267200"/>
              <a:gd name="connsiteX360" fmla="*/ 9528078 w 12192000"/>
              <a:gd name="connsiteY360" fmla="*/ 1278636 h 4267200"/>
              <a:gd name="connsiteX361" fmla="*/ 9623946 w 12192000"/>
              <a:gd name="connsiteY361" fmla="*/ 1534260 h 4267200"/>
              <a:gd name="connsiteX362" fmla="*/ 9654858 w 12192000"/>
              <a:gd name="connsiteY362" fmla="*/ 1607218 h 4267200"/>
              <a:gd name="connsiteX363" fmla="*/ 9826304 w 12192000"/>
              <a:gd name="connsiteY363" fmla="*/ 2125320 h 4267200"/>
              <a:gd name="connsiteX364" fmla="*/ 9701198 w 12192000"/>
              <a:gd name="connsiteY364" fmla="*/ 1646797 h 4267200"/>
              <a:gd name="connsiteX365" fmla="*/ 9528078 w 12192000"/>
              <a:gd name="connsiteY365" fmla="*/ 1278636 h 4267200"/>
              <a:gd name="connsiteX366" fmla="*/ 5009948 w 12192000"/>
              <a:gd name="connsiteY366" fmla="*/ 1273619 h 4267200"/>
              <a:gd name="connsiteX367" fmla="*/ 5121777 w 12192000"/>
              <a:gd name="connsiteY367" fmla="*/ 1654213 h 4267200"/>
              <a:gd name="connsiteX368" fmla="*/ 5293545 w 12192000"/>
              <a:gd name="connsiteY368" fmla="*/ 2072247 h 4267200"/>
              <a:gd name="connsiteX369" fmla="*/ 5294042 w 12192000"/>
              <a:gd name="connsiteY369" fmla="*/ 2065019 h 4267200"/>
              <a:gd name="connsiteX370" fmla="*/ 5171936 w 12192000"/>
              <a:gd name="connsiteY370" fmla="*/ 1647613 h 4267200"/>
              <a:gd name="connsiteX371" fmla="*/ 5009948 w 12192000"/>
              <a:gd name="connsiteY371" fmla="*/ 1273619 h 4267200"/>
              <a:gd name="connsiteX372" fmla="*/ 655236 w 12192000"/>
              <a:gd name="connsiteY372" fmla="*/ 1268632 h 4267200"/>
              <a:gd name="connsiteX373" fmla="*/ 839521 w 12192000"/>
              <a:gd name="connsiteY373" fmla="*/ 1685315 h 4267200"/>
              <a:gd name="connsiteX374" fmla="*/ 1109416 w 12192000"/>
              <a:gd name="connsiteY374" fmla="*/ 2061663 h 4267200"/>
              <a:gd name="connsiteX375" fmla="*/ 1298300 w 12192000"/>
              <a:gd name="connsiteY375" fmla="*/ 2247742 h 4267200"/>
              <a:gd name="connsiteX376" fmla="*/ 1125871 w 12192000"/>
              <a:gd name="connsiteY376" fmla="*/ 1989513 h 4267200"/>
              <a:gd name="connsiteX377" fmla="*/ 981574 w 12192000"/>
              <a:gd name="connsiteY377" fmla="*/ 1783157 h 4267200"/>
              <a:gd name="connsiteX378" fmla="*/ 922198 w 12192000"/>
              <a:gd name="connsiteY378" fmla="*/ 1677437 h 4267200"/>
              <a:gd name="connsiteX379" fmla="*/ 869293 w 12192000"/>
              <a:gd name="connsiteY379" fmla="*/ 1583214 h 4267200"/>
              <a:gd name="connsiteX380" fmla="*/ 751431 w 12192000"/>
              <a:gd name="connsiteY380" fmla="*/ 1405731 h 4267200"/>
              <a:gd name="connsiteX381" fmla="*/ 6516292 w 12192000"/>
              <a:gd name="connsiteY381" fmla="*/ 1263064 h 4267200"/>
              <a:gd name="connsiteX382" fmla="*/ 5736320 w 12192000"/>
              <a:gd name="connsiteY382" fmla="*/ 1501803 h 4267200"/>
              <a:gd name="connsiteX383" fmla="*/ 6516292 w 12192000"/>
              <a:gd name="connsiteY383" fmla="*/ 1263064 h 4267200"/>
              <a:gd name="connsiteX384" fmla="*/ 291466 w 12192000"/>
              <a:gd name="connsiteY384" fmla="*/ 1250369 h 4267200"/>
              <a:gd name="connsiteX385" fmla="*/ 323180 w 12192000"/>
              <a:gd name="connsiteY385" fmla="*/ 1435283 h 4267200"/>
              <a:gd name="connsiteX386" fmla="*/ 349381 w 12192000"/>
              <a:gd name="connsiteY386" fmla="*/ 1875041 h 4267200"/>
              <a:gd name="connsiteX387" fmla="*/ 374363 w 12192000"/>
              <a:gd name="connsiteY387" fmla="*/ 1506494 h 4267200"/>
              <a:gd name="connsiteX388" fmla="*/ 302168 w 12192000"/>
              <a:gd name="connsiteY388" fmla="*/ 1274495 h 4267200"/>
              <a:gd name="connsiteX389" fmla="*/ 291466 w 12192000"/>
              <a:gd name="connsiteY389" fmla="*/ 1250369 h 4267200"/>
              <a:gd name="connsiteX390" fmla="*/ 678222 w 12192000"/>
              <a:gd name="connsiteY390" fmla="*/ 1248670 h 4267200"/>
              <a:gd name="connsiteX391" fmla="*/ 775536 w 12192000"/>
              <a:gd name="connsiteY391" fmla="*/ 1388015 h 4267200"/>
              <a:gd name="connsiteX392" fmla="*/ 894529 w 12192000"/>
              <a:gd name="connsiteY392" fmla="*/ 1567739 h 4267200"/>
              <a:gd name="connsiteX393" fmla="*/ 948000 w 12192000"/>
              <a:gd name="connsiteY393" fmla="*/ 1663088 h 4267200"/>
              <a:gd name="connsiteX394" fmla="*/ 1006812 w 12192000"/>
              <a:gd name="connsiteY394" fmla="*/ 1767683 h 4267200"/>
              <a:gd name="connsiteX395" fmla="*/ 1149133 w 12192000"/>
              <a:gd name="connsiteY395" fmla="*/ 1971513 h 4267200"/>
              <a:gd name="connsiteX396" fmla="*/ 1333952 w 12192000"/>
              <a:gd name="connsiteY396" fmla="*/ 2251620 h 4267200"/>
              <a:gd name="connsiteX397" fmla="*/ 1337329 w 12192000"/>
              <a:gd name="connsiteY397" fmla="*/ 2258350 h 4267200"/>
              <a:gd name="connsiteX398" fmla="*/ 1014726 w 12192000"/>
              <a:gd name="connsiteY398" fmla="*/ 1615556 h 4267200"/>
              <a:gd name="connsiteX399" fmla="*/ 678222 w 12192000"/>
              <a:gd name="connsiteY399" fmla="*/ 1248670 h 4267200"/>
              <a:gd name="connsiteX400" fmla="*/ 9441752 w 12192000"/>
              <a:gd name="connsiteY400" fmla="*/ 1245311 h 4267200"/>
              <a:gd name="connsiteX401" fmla="*/ 9278979 w 12192000"/>
              <a:gd name="connsiteY401" fmla="*/ 1406236 h 4267200"/>
              <a:gd name="connsiteX402" fmla="*/ 9235540 w 12192000"/>
              <a:gd name="connsiteY402" fmla="*/ 1546869 h 4267200"/>
              <a:gd name="connsiteX403" fmla="*/ 9264074 w 12192000"/>
              <a:gd name="connsiteY403" fmla="*/ 1557016 h 4267200"/>
              <a:gd name="connsiteX404" fmla="*/ 9441752 w 12192000"/>
              <a:gd name="connsiteY404" fmla="*/ 1245311 h 4267200"/>
              <a:gd name="connsiteX405" fmla="*/ 6691602 w 12192000"/>
              <a:gd name="connsiteY405" fmla="*/ 1140573 h 4267200"/>
              <a:gd name="connsiteX406" fmla="*/ 6571100 w 12192000"/>
              <a:gd name="connsiteY406" fmla="*/ 1183662 h 4267200"/>
              <a:gd name="connsiteX407" fmla="*/ 6241687 w 12192000"/>
              <a:gd name="connsiteY407" fmla="*/ 1257600 h 4267200"/>
              <a:gd name="connsiteX408" fmla="*/ 5693009 w 12192000"/>
              <a:gd name="connsiteY408" fmla="*/ 1478256 h 4267200"/>
              <a:gd name="connsiteX409" fmla="*/ 6548420 w 12192000"/>
              <a:gd name="connsiteY409" fmla="*/ 1214599 h 4267200"/>
              <a:gd name="connsiteX410" fmla="*/ 6605473 w 12192000"/>
              <a:gd name="connsiteY410" fmla="*/ 1184686 h 4267200"/>
              <a:gd name="connsiteX411" fmla="*/ 6691602 w 12192000"/>
              <a:gd name="connsiteY411" fmla="*/ 1140573 h 4267200"/>
              <a:gd name="connsiteX412" fmla="*/ 4002475 w 12192000"/>
              <a:gd name="connsiteY412" fmla="*/ 1037802 h 4267200"/>
              <a:gd name="connsiteX413" fmla="*/ 4000324 w 12192000"/>
              <a:gd name="connsiteY413" fmla="*/ 1039362 h 4267200"/>
              <a:gd name="connsiteX414" fmla="*/ 4002862 w 12192000"/>
              <a:gd name="connsiteY414" fmla="*/ 1042866 h 4267200"/>
              <a:gd name="connsiteX415" fmla="*/ 4002475 w 12192000"/>
              <a:gd name="connsiteY415" fmla="*/ 1037802 h 4267200"/>
              <a:gd name="connsiteX416" fmla="*/ 506322 w 12192000"/>
              <a:gd name="connsiteY416" fmla="*/ 1020997 h 4267200"/>
              <a:gd name="connsiteX417" fmla="*/ 533068 w 12192000"/>
              <a:gd name="connsiteY417" fmla="*/ 1029409 h 4267200"/>
              <a:gd name="connsiteX418" fmla="*/ 1232525 w 12192000"/>
              <a:gd name="connsiteY418" fmla="*/ 1804675 h 4267200"/>
              <a:gd name="connsiteX419" fmla="*/ 1388858 w 12192000"/>
              <a:gd name="connsiteY419" fmla="*/ 2368011 h 4267200"/>
              <a:gd name="connsiteX420" fmla="*/ 1384098 w 12192000"/>
              <a:gd name="connsiteY420" fmla="*/ 2378125 h 4267200"/>
              <a:gd name="connsiteX421" fmla="*/ 1425393 w 12192000"/>
              <a:gd name="connsiteY421" fmla="*/ 2589124 h 4267200"/>
              <a:gd name="connsiteX422" fmla="*/ 1424001 w 12192000"/>
              <a:gd name="connsiteY422" fmla="*/ 2597541 h 4267200"/>
              <a:gd name="connsiteX423" fmla="*/ 2152729 w 12192000"/>
              <a:gd name="connsiteY423" fmla="*/ 2864487 h 4267200"/>
              <a:gd name="connsiteX424" fmla="*/ 2020609 w 12192000"/>
              <a:gd name="connsiteY424" fmla="*/ 2539671 h 4267200"/>
              <a:gd name="connsiteX425" fmla="*/ 2018920 w 12192000"/>
              <a:gd name="connsiteY425" fmla="*/ 2536309 h 4267200"/>
              <a:gd name="connsiteX426" fmla="*/ 1342441 w 12192000"/>
              <a:gd name="connsiteY426" fmla="*/ 1173017 h 4267200"/>
              <a:gd name="connsiteX427" fmla="*/ 1367925 w 12192000"/>
              <a:gd name="connsiteY427" fmla="*/ 1135648 h 4267200"/>
              <a:gd name="connsiteX428" fmla="*/ 1771401 w 12192000"/>
              <a:gd name="connsiteY428" fmla="*/ 1806673 h 4267200"/>
              <a:gd name="connsiteX429" fmla="*/ 1972385 w 12192000"/>
              <a:gd name="connsiteY429" fmla="*/ 2198735 h 4267200"/>
              <a:gd name="connsiteX430" fmla="*/ 2040892 w 12192000"/>
              <a:gd name="connsiteY430" fmla="*/ 2405205 h 4267200"/>
              <a:gd name="connsiteX431" fmla="*/ 2131689 w 12192000"/>
              <a:gd name="connsiteY431" fmla="*/ 1936926 h 4267200"/>
              <a:gd name="connsiteX432" fmla="*/ 2454820 w 12192000"/>
              <a:gd name="connsiteY432" fmla="*/ 1248808 h 4267200"/>
              <a:gd name="connsiteX433" fmla="*/ 2492512 w 12192000"/>
              <a:gd name="connsiteY433" fmla="*/ 1302920 h 4267200"/>
              <a:gd name="connsiteX434" fmla="*/ 2081216 w 12192000"/>
              <a:gd name="connsiteY434" fmla="*/ 2527513 h 4267200"/>
              <a:gd name="connsiteX435" fmla="*/ 2081211 w 12192000"/>
              <a:gd name="connsiteY435" fmla="*/ 2528916 h 4267200"/>
              <a:gd name="connsiteX436" fmla="*/ 2199067 w 12192000"/>
              <a:gd name="connsiteY436" fmla="*/ 2884061 h 4267200"/>
              <a:gd name="connsiteX437" fmla="*/ 3192586 w 12192000"/>
              <a:gd name="connsiteY437" fmla="*/ 3411496 h 4267200"/>
              <a:gd name="connsiteX438" fmla="*/ 3182620 w 12192000"/>
              <a:gd name="connsiteY438" fmla="*/ 3483279 h 4267200"/>
              <a:gd name="connsiteX439" fmla="*/ 2435119 w 12192000"/>
              <a:gd name="connsiteY439" fmla="*/ 3080173 h 4267200"/>
              <a:gd name="connsiteX440" fmla="*/ 2410152 w 12192000"/>
              <a:gd name="connsiteY440" fmla="*/ 3063751 h 4267200"/>
              <a:gd name="connsiteX441" fmla="*/ 2408099 w 12192000"/>
              <a:gd name="connsiteY441" fmla="*/ 3064403 h 4267200"/>
              <a:gd name="connsiteX442" fmla="*/ 2407218 w 12192000"/>
              <a:gd name="connsiteY442" fmla="*/ 3070324 h 4267200"/>
              <a:gd name="connsiteX443" fmla="*/ 2380138 w 12192000"/>
              <a:gd name="connsiteY443" fmla="*/ 3099341 h 4267200"/>
              <a:gd name="connsiteX444" fmla="*/ 1765923 w 12192000"/>
              <a:gd name="connsiteY444" fmla="*/ 3581043 h 4267200"/>
              <a:gd name="connsiteX445" fmla="*/ 1702258 w 12192000"/>
              <a:gd name="connsiteY445" fmla="*/ 3612286 h 4267200"/>
              <a:gd name="connsiteX446" fmla="*/ 1538370 w 12192000"/>
              <a:gd name="connsiteY446" fmla="*/ 3811804 h 4267200"/>
              <a:gd name="connsiteX447" fmla="*/ 1325720 w 12192000"/>
              <a:gd name="connsiteY447" fmla="*/ 4125411 h 4267200"/>
              <a:gd name="connsiteX448" fmla="*/ 1206279 w 12192000"/>
              <a:gd name="connsiteY448" fmla="*/ 4267200 h 4267200"/>
              <a:gd name="connsiteX449" fmla="*/ 1115040 w 12192000"/>
              <a:gd name="connsiteY449" fmla="*/ 4267200 h 4267200"/>
              <a:gd name="connsiteX450" fmla="*/ 1258195 w 12192000"/>
              <a:gd name="connsiteY450" fmla="*/ 4099624 h 4267200"/>
              <a:gd name="connsiteX451" fmla="*/ 1423113 w 12192000"/>
              <a:gd name="connsiteY451" fmla="*/ 3874565 h 4267200"/>
              <a:gd name="connsiteX452" fmla="*/ 1260565 w 12192000"/>
              <a:gd name="connsiteY452" fmla="*/ 4031982 h 4267200"/>
              <a:gd name="connsiteX453" fmla="*/ 1073327 w 12192000"/>
              <a:gd name="connsiteY453" fmla="*/ 4218727 h 4267200"/>
              <a:gd name="connsiteX454" fmla="*/ 1032294 w 12192000"/>
              <a:gd name="connsiteY454" fmla="*/ 4267200 h 4267200"/>
              <a:gd name="connsiteX455" fmla="*/ 993830 w 12192000"/>
              <a:gd name="connsiteY455" fmla="*/ 4267200 h 4267200"/>
              <a:gd name="connsiteX456" fmla="*/ 1051860 w 12192000"/>
              <a:gd name="connsiteY456" fmla="*/ 4198693 h 4267200"/>
              <a:gd name="connsiteX457" fmla="*/ 1240607 w 12192000"/>
              <a:gd name="connsiteY457" fmla="*/ 4010401 h 4267200"/>
              <a:gd name="connsiteX458" fmla="*/ 1310106 w 12192000"/>
              <a:gd name="connsiteY458" fmla="*/ 3943217 h 4267200"/>
              <a:gd name="connsiteX459" fmla="*/ 952103 w 12192000"/>
              <a:gd name="connsiteY459" fmla="*/ 4265972 h 4267200"/>
              <a:gd name="connsiteX460" fmla="*/ 951207 w 12192000"/>
              <a:gd name="connsiteY460" fmla="*/ 4267200 h 4267200"/>
              <a:gd name="connsiteX461" fmla="*/ 862760 w 12192000"/>
              <a:gd name="connsiteY461" fmla="*/ 4267200 h 4267200"/>
              <a:gd name="connsiteX462" fmla="*/ 909145 w 12192000"/>
              <a:gd name="connsiteY462" fmla="*/ 4199225 h 4267200"/>
              <a:gd name="connsiteX463" fmla="*/ 1214067 w 12192000"/>
              <a:gd name="connsiteY463" fmla="*/ 3908561 h 4267200"/>
              <a:gd name="connsiteX464" fmla="*/ 640967 w 12192000"/>
              <a:gd name="connsiteY464" fmla="*/ 4105601 h 4267200"/>
              <a:gd name="connsiteX465" fmla="*/ 372807 w 12192000"/>
              <a:gd name="connsiteY465" fmla="*/ 4243651 h 4267200"/>
              <a:gd name="connsiteX466" fmla="*/ 332830 w 12192000"/>
              <a:gd name="connsiteY466" fmla="*/ 4267200 h 4267200"/>
              <a:gd name="connsiteX467" fmla="*/ 168301 w 12192000"/>
              <a:gd name="connsiteY467" fmla="*/ 4267200 h 4267200"/>
              <a:gd name="connsiteX468" fmla="*/ 278002 w 12192000"/>
              <a:gd name="connsiteY468" fmla="*/ 4201399 h 4267200"/>
              <a:gd name="connsiteX469" fmla="*/ 527241 w 12192000"/>
              <a:gd name="connsiteY469" fmla="*/ 4065078 h 4267200"/>
              <a:gd name="connsiteX470" fmla="*/ 1510397 w 12192000"/>
              <a:gd name="connsiteY470" fmla="*/ 3684705 h 4267200"/>
              <a:gd name="connsiteX471" fmla="*/ 1146550 w 12192000"/>
              <a:gd name="connsiteY471" fmla="*/ 3802012 h 4267200"/>
              <a:gd name="connsiteX472" fmla="*/ 698834 w 12192000"/>
              <a:gd name="connsiteY472" fmla="*/ 3952272 h 4267200"/>
              <a:gd name="connsiteX473" fmla="*/ 192528 w 12192000"/>
              <a:gd name="connsiteY473" fmla="*/ 4236299 h 4267200"/>
              <a:gd name="connsiteX474" fmla="*/ 148586 w 12192000"/>
              <a:gd name="connsiteY474" fmla="*/ 4267200 h 4267200"/>
              <a:gd name="connsiteX475" fmla="*/ 98116 w 12192000"/>
              <a:gd name="connsiteY475" fmla="*/ 4267200 h 4267200"/>
              <a:gd name="connsiteX476" fmla="*/ 169669 w 12192000"/>
              <a:gd name="connsiteY476" fmla="*/ 4216852 h 4267200"/>
              <a:gd name="connsiteX477" fmla="*/ 687572 w 12192000"/>
              <a:gd name="connsiteY477" fmla="*/ 3925629 h 4267200"/>
              <a:gd name="connsiteX478" fmla="*/ 1138365 w 12192000"/>
              <a:gd name="connsiteY478" fmla="*/ 3774515 h 4267200"/>
              <a:gd name="connsiteX479" fmla="*/ 1505579 w 12192000"/>
              <a:gd name="connsiteY479" fmla="*/ 3655526 h 4267200"/>
              <a:gd name="connsiteX480" fmla="*/ 1313114 w 12192000"/>
              <a:gd name="connsiteY480" fmla="*/ 3655216 h 4267200"/>
              <a:gd name="connsiteX481" fmla="*/ 1109304 w 12192000"/>
              <a:gd name="connsiteY481" fmla="*/ 3669030 h 4267200"/>
              <a:gd name="connsiteX482" fmla="*/ 258951 w 12192000"/>
              <a:gd name="connsiteY482" fmla="*/ 4111994 h 4267200"/>
              <a:gd name="connsiteX483" fmla="*/ 80807 w 12192000"/>
              <a:gd name="connsiteY483" fmla="*/ 4267200 h 4267200"/>
              <a:gd name="connsiteX484" fmla="*/ 0 w 12192000"/>
              <a:gd name="connsiteY484" fmla="*/ 4267200 h 4267200"/>
              <a:gd name="connsiteX485" fmla="*/ 0 w 12192000"/>
              <a:gd name="connsiteY485" fmla="*/ 4233763 h 4267200"/>
              <a:gd name="connsiteX486" fmla="*/ 36881 w 12192000"/>
              <a:gd name="connsiteY486" fmla="*/ 4200118 h 4267200"/>
              <a:gd name="connsiteX487" fmla="*/ 910534 w 12192000"/>
              <a:gd name="connsiteY487" fmla="*/ 3629753 h 4267200"/>
              <a:gd name="connsiteX488" fmla="*/ 1578717 w 12192000"/>
              <a:gd name="connsiteY488" fmla="*/ 3575982 h 4267200"/>
              <a:gd name="connsiteX489" fmla="*/ 2338780 w 12192000"/>
              <a:gd name="connsiteY489" fmla="*/ 3033725 h 4267200"/>
              <a:gd name="connsiteX490" fmla="*/ 1807991 w 12192000"/>
              <a:gd name="connsiteY490" fmla="*/ 2807184 h 4267200"/>
              <a:gd name="connsiteX491" fmla="*/ 1416358 w 12192000"/>
              <a:gd name="connsiteY491" fmla="*/ 3112571 h 4267200"/>
              <a:gd name="connsiteX492" fmla="*/ 939066 w 12192000"/>
              <a:gd name="connsiteY492" fmla="*/ 3378798 h 4267200"/>
              <a:gd name="connsiteX493" fmla="*/ 115099 w 12192000"/>
              <a:gd name="connsiteY493" fmla="*/ 3607650 h 4267200"/>
              <a:gd name="connsiteX494" fmla="*/ 97284 w 12192000"/>
              <a:gd name="connsiteY494" fmla="*/ 3520393 h 4267200"/>
              <a:gd name="connsiteX495" fmla="*/ 922050 w 12192000"/>
              <a:gd name="connsiteY495" fmla="*/ 3074867 h 4267200"/>
              <a:gd name="connsiteX496" fmla="*/ 1405265 w 12192000"/>
              <a:gd name="connsiteY496" fmla="*/ 3016319 h 4267200"/>
              <a:gd name="connsiteX497" fmla="*/ 1407512 w 12192000"/>
              <a:gd name="connsiteY497" fmla="*/ 3018001 h 4267200"/>
              <a:gd name="connsiteX498" fmla="*/ 1726266 w 12192000"/>
              <a:gd name="connsiteY498" fmla="*/ 2777274 h 4267200"/>
              <a:gd name="connsiteX499" fmla="*/ 625390 w 12192000"/>
              <a:gd name="connsiteY499" fmla="*/ 2514541 h 4267200"/>
              <a:gd name="connsiteX500" fmla="*/ 619799 w 12192000"/>
              <a:gd name="connsiteY500" fmla="*/ 2527180 h 4267200"/>
              <a:gd name="connsiteX501" fmla="*/ 310030 w 12192000"/>
              <a:gd name="connsiteY501" fmla="*/ 2771818 h 4267200"/>
              <a:gd name="connsiteX502" fmla="*/ 173877 w 12192000"/>
              <a:gd name="connsiteY502" fmla="*/ 2937056 h 4267200"/>
              <a:gd name="connsiteX503" fmla="*/ 77889 w 12192000"/>
              <a:gd name="connsiteY503" fmla="*/ 3138440 h 4267200"/>
              <a:gd name="connsiteX504" fmla="*/ 0 w 12192000"/>
              <a:gd name="connsiteY504" fmla="*/ 3271395 h 4267200"/>
              <a:gd name="connsiteX505" fmla="*/ 0 w 12192000"/>
              <a:gd name="connsiteY505" fmla="*/ 3153002 h 4267200"/>
              <a:gd name="connsiteX506" fmla="*/ 2386 w 12192000"/>
              <a:gd name="connsiteY506" fmla="*/ 3149203 h 4267200"/>
              <a:gd name="connsiteX507" fmla="*/ 89753 w 12192000"/>
              <a:gd name="connsiteY507" fmla="*/ 2987702 h 4267200"/>
              <a:gd name="connsiteX508" fmla="*/ 76869 w 12192000"/>
              <a:gd name="connsiteY508" fmla="*/ 3005404 h 4267200"/>
              <a:gd name="connsiteX509" fmla="*/ 32049 w 12192000"/>
              <a:gd name="connsiteY509" fmla="*/ 3065814 h 4267200"/>
              <a:gd name="connsiteX510" fmla="*/ 0 w 12192000"/>
              <a:gd name="connsiteY510" fmla="*/ 3108744 h 4267200"/>
              <a:gd name="connsiteX511" fmla="*/ 0 w 12192000"/>
              <a:gd name="connsiteY511" fmla="*/ 3058059 h 4267200"/>
              <a:gd name="connsiteX512" fmla="*/ 7610 w 12192000"/>
              <a:gd name="connsiteY512" fmla="*/ 3047889 h 4267200"/>
              <a:gd name="connsiteX513" fmla="*/ 52419 w 12192000"/>
              <a:gd name="connsiteY513" fmla="*/ 2987479 h 4267200"/>
              <a:gd name="connsiteX514" fmla="*/ 59142 w 12192000"/>
              <a:gd name="connsiteY514" fmla="*/ 2978488 h 4267200"/>
              <a:gd name="connsiteX515" fmla="*/ 0 w 12192000"/>
              <a:gd name="connsiteY515" fmla="*/ 3015334 h 4267200"/>
              <a:gd name="connsiteX516" fmla="*/ 0 w 12192000"/>
              <a:gd name="connsiteY516" fmla="*/ 2914286 h 4267200"/>
              <a:gd name="connsiteX517" fmla="*/ 36383 w 12192000"/>
              <a:gd name="connsiteY517" fmla="*/ 2901128 h 4267200"/>
              <a:gd name="connsiteX518" fmla="*/ 156329 w 12192000"/>
              <a:gd name="connsiteY518" fmla="*/ 2840533 h 4267200"/>
              <a:gd name="connsiteX519" fmla="*/ 358355 w 12192000"/>
              <a:gd name="connsiteY519" fmla="*/ 2620471 h 4267200"/>
              <a:gd name="connsiteX520" fmla="*/ 510577 w 12192000"/>
              <a:gd name="connsiteY520" fmla="*/ 2501244 h 4267200"/>
              <a:gd name="connsiteX521" fmla="*/ 211967 w 12192000"/>
              <a:gd name="connsiteY521" fmla="*/ 2479171 h 4267200"/>
              <a:gd name="connsiteX522" fmla="*/ 0 w 12192000"/>
              <a:gd name="connsiteY522" fmla="*/ 2476398 h 4267200"/>
              <a:gd name="connsiteX523" fmla="*/ 0 w 12192000"/>
              <a:gd name="connsiteY523" fmla="*/ 2389189 h 4267200"/>
              <a:gd name="connsiteX524" fmla="*/ 103062 w 12192000"/>
              <a:gd name="connsiteY524" fmla="*/ 2389518 h 4267200"/>
              <a:gd name="connsiteX525" fmla="*/ 510734 w 12192000"/>
              <a:gd name="connsiteY525" fmla="*/ 2416201 h 4267200"/>
              <a:gd name="connsiteX526" fmla="*/ 279257 w 12192000"/>
              <a:gd name="connsiteY526" fmla="*/ 2092102 h 4267200"/>
              <a:gd name="connsiteX527" fmla="*/ 65265 w 12192000"/>
              <a:gd name="connsiteY527" fmla="*/ 2006049 h 4267200"/>
              <a:gd name="connsiteX528" fmla="*/ 0 w 12192000"/>
              <a:gd name="connsiteY528" fmla="*/ 1982532 h 4267200"/>
              <a:gd name="connsiteX529" fmla="*/ 0 w 12192000"/>
              <a:gd name="connsiteY529" fmla="*/ 1912789 h 4267200"/>
              <a:gd name="connsiteX530" fmla="*/ 97460 w 12192000"/>
              <a:gd name="connsiteY530" fmla="*/ 1953725 h 4267200"/>
              <a:gd name="connsiteX531" fmla="*/ 221272 w 12192000"/>
              <a:gd name="connsiteY531" fmla="*/ 1980766 h 4267200"/>
              <a:gd name="connsiteX532" fmla="*/ 116765 w 12192000"/>
              <a:gd name="connsiteY532" fmla="*/ 1911033 h 4267200"/>
              <a:gd name="connsiteX533" fmla="*/ 16405 w 12192000"/>
              <a:gd name="connsiteY533" fmla="*/ 1803412 h 4267200"/>
              <a:gd name="connsiteX534" fmla="*/ 0 w 12192000"/>
              <a:gd name="connsiteY534" fmla="*/ 1784777 h 4267200"/>
              <a:gd name="connsiteX535" fmla="*/ 0 w 12192000"/>
              <a:gd name="connsiteY535" fmla="*/ 1740082 h 4267200"/>
              <a:gd name="connsiteX536" fmla="*/ 39394 w 12192000"/>
              <a:gd name="connsiteY536" fmla="*/ 1784856 h 4267200"/>
              <a:gd name="connsiteX537" fmla="*/ 135813 w 12192000"/>
              <a:gd name="connsiteY537" fmla="*/ 1888838 h 4267200"/>
              <a:gd name="connsiteX538" fmla="*/ 242575 w 12192000"/>
              <a:gd name="connsiteY538" fmla="*/ 1958841 h 4267200"/>
              <a:gd name="connsiteX539" fmla="*/ 82197 w 12192000"/>
              <a:gd name="connsiteY539" fmla="*/ 1754826 h 4267200"/>
              <a:gd name="connsiteX540" fmla="*/ 0 w 12192000"/>
              <a:gd name="connsiteY540" fmla="*/ 1679650 h 4267200"/>
              <a:gd name="connsiteX541" fmla="*/ 0 w 12192000"/>
              <a:gd name="connsiteY541" fmla="*/ 1602463 h 4267200"/>
              <a:gd name="connsiteX542" fmla="*/ 84689 w 12192000"/>
              <a:gd name="connsiteY542" fmla="*/ 1677442 h 4267200"/>
              <a:gd name="connsiteX543" fmla="*/ 298437 w 12192000"/>
              <a:gd name="connsiteY543" fmla="*/ 1968019 h 4267200"/>
              <a:gd name="connsiteX544" fmla="*/ 227269 w 12192000"/>
              <a:gd name="connsiteY544" fmla="*/ 1114064 h 4267200"/>
              <a:gd name="connsiteX545" fmla="*/ 248003 w 12192000"/>
              <a:gd name="connsiteY545" fmla="*/ 1089613 h 4267200"/>
              <a:gd name="connsiteX546" fmla="*/ 427020 w 12192000"/>
              <a:gd name="connsiteY546" fmla="*/ 1619803 h 4267200"/>
              <a:gd name="connsiteX547" fmla="*/ 340345 w 12192000"/>
              <a:gd name="connsiteY547" fmla="*/ 2027739 h 4267200"/>
              <a:gd name="connsiteX548" fmla="*/ 360865 w 12192000"/>
              <a:gd name="connsiteY548" fmla="*/ 2044827 h 4267200"/>
              <a:gd name="connsiteX549" fmla="*/ 560414 w 12192000"/>
              <a:gd name="connsiteY549" fmla="*/ 2421457 h 4267200"/>
              <a:gd name="connsiteX550" fmla="*/ 1359703 w 12192000"/>
              <a:gd name="connsiteY550" fmla="*/ 2578554 h 4267200"/>
              <a:gd name="connsiteX551" fmla="*/ 1359422 w 12192000"/>
              <a:gd name="connsiteY551" fmla="*/ 2577994 h 4267200"/>
              <a:gd name="connsiteX552" fmla="*/ 828701 w 12192000"/>
              <a:gd name="connsiteY552" fmla="*/ 1839520 h 4267200"/>
              <a:gd name="connsiteX553" fmla="*/ 494427 w 12192000"/>
              <a:gd name="connsiteY553" fmla="*/ 1092333 h 4267200"/>
              <a:gd name="connsiteX554" fmla="*/ 506322 w 12192000"/>
              <a:gd name="connsiteY554" fmla="*/ 1020997 h 4267200"/>
              <a:gd name="connsiteX555" fmla="*/ 4570198 w 12192000"/>
              <a:gd name="connsiteY555" fmla="*/ 978081 h 4267200"/>
              <a:gd name="connsiteX556" fmla="*/ 4523691 w 12192000"/>
              <a:gd name="connsiteY556" fmla="*/ 1127776 h 4267200"/>
              <a:gd name="connsiteX557" fmla="*/ 4509875 w 12192000"/>
              <a:gd name="connsiteY557" fmla="*/ 1167552 h 4267200"/>
              <a:gd name="connsiteX558" fmla="*/ 4478168 w 12192000"/>
              <a:gd name="connsiteY558" fmla="*/ 1260735 h 4267200"/>
              <a:gd name="connsiteX559" fmla="*/ 4409309 w 12192000"/>
              <a:gd name="connsiteY559" fmla="*/ 1666996 h 4267200"/>
              <a:gd name="connsiteX560" fmla="*/ 4370031 w 12192000"/>
              <a:gd name="connsiteY560" fmla="*/ 1955666 h 4267200"/>
              <a:gd name="connsiteX561" fmla="*/ 4570198 w 12192000"/>
              <a:gd name="connsiteY561" fmla="*/ 978081 h 4267200"/>
              <a:gd name="connsiteX562" fmla="*/ 12149131 w 12192000"/>
              <a:gd name="connsiteY562" fmla="*/ 959050 h 4267200"/>
              <a:gd name="connsiteX563" fmla="*/ 12105664 w 12192000"/>
              <a:gd name="connsiteY563" fmla="*/ 1006960 h 4267200"/>
              <a:gd name="connsiteX564" fmla="*/ 11883102 w 12192000"/>
              <a:gd name="connsiteY564" fmla="*/ 1184424 h 4267200"/>
              <a:gd name="connsiteX565" fmla="*/ 11665174 w 12192000"/>
              <a:gd name="connsiteY565" fmla="*/ 1317493 h 4267200"/>
              <a:gd name="connsiteX566" fmla="*/ 11590337 w 12192000"/>
              <a:gd name="connsiteY566" fmla="*/ 1348256 h 4267200"/>
              <a:gd name="connsiteX567" fmla="*/ 11492588 w 12192000"/>
              <a:gd name="connsiteY567" fmla="*/ 1390573 h 4267200"/>
              <a:gd name="connsiteX568" fmla="*/ 11888865 w 12192000"/>
              <a:gd name="connsiteY568" fmla="*/ 1220988 h 4267200"/>
              <a:gd name="connsiteX569" fmla="*/ 12149131 w 12192000"/>
              <a:gd name="connsiteY569" fmla="*/ 959050 h 4267200"/>
              <a:gd name="connsiteX570" fmla="*/ 4557898 w 12192000"/>
              <a:gd name="connsiteY570" fmla="*/ 900011 h 4267200"/>
              <a:gd name="connsiteX571" fmla="*/ 4344840 w 12192000"/>
              <a:gd name="connsiteY571" fmla="*/ 1922038 h 4267200"/>
              <a:gd name="connsiteX572" fmla="*/ 4378710 w 12192000"/>
              <a:gd name="connsiteY572" fmla="*/ 1665516 h 4267200"/>
              <a:gd name="connsiteX573" fmla="*/ 4448798 w 12192000"/>
              <a:gd name="connsiteY573" fmla="*/ 1253024 h 4267200"/>
              <a:gd name="connsiteX574" fmla="*/ 4480315 w 12192000"/>
              <a:gd name="connsiteY574" fmla="*/ 1158454 h 4267200"/>
              <a:gd name="connsiteX575" fmla="*/ 4494133 w 12192000"/>
              <a:gd name="connsiteY575" fmla="*/ 1118676 h 4267200"/>
              <a:gd name="connsiteX576" fmla="*/ 4557898 w 12192000"/>
              <a:gd name="connsiteY576" fmla="*/ 900011 h 4267200"/>
              <a:gd name="connsiteX577" fmla="*/ 5870151 w 12192000"/>
              <a:gd name="connsiteY577" fmla="*/ 898890 h 4267200"/>
              <a:gd name="connsiteX578" fmla="*/ 5861335 w 12192000"/>
              <a:gd name="connsiteY578" fmla="*/ 899177 h 4267200"/>
              <a:gd name="connsiteX579" fmla="*/ 5843702 w 12192000"/>
              <a:gd name="connsiteY579" fmla="*/ 899748 h 4267200"/>
              <a:gd name="connsiteX580" fmla="*/ 5651107 w 12192000"/>
              <a:gd name="connsiteY580" fmla="*/ 920306 h 4267200"/>
              <a:gd name="connsiteX581" fmla="*/ 5459407 w 12192000"/>
              <a:gd name="connsiteY581" fmla="*/ 940975 h 4267200"/>
              <a:gd name="connsiteX582" fmla="*/ 5374846 w 12192000"/>
              <a:gd name="connsiteY582" fmla="*/ 941988 h 4267200"/>
              <a:gd name="connsiteX583" fmla="*/ 5256105 w 12192000"/>
              <a:gd name="connsiteY583" fmla="*/ 945632 h 4267200"/>
              <a:gd name="connsiteX584" fmla="*/ 5107071 w 12192000"/>
              <a:gd name="connsiteY584" fmla="*/ 969720 h 4267200"/>
              <a:gd name="connsiteX585" fmla="*/ 4998681 w 12192000"/>
              <a:gd name="connsiteY585" fmla="*/ 988771 h 4267200"/>
              <a:gd name="connsiteX586" fmla="*/ 5870151 w 12192000"/>
              <a:gd name="connsiteY586" fmla="*/ 898890 h 4267200"/>
              <a:gd name="connsiteX587" fmla="*/ 12190084 w 12192000"/>
              <a:gd name="connsiteY587" fmla="*/ 854709 h 4267200"/>
              <a:gd name="connsiteX588" fmla="*/ 12162947 w 12192000"/>
              <a:gd name="connsiteY588" fmla="*/ 879275 h 4267200"/>
              <a:gd name="connsiteX589" fmla="*/ 11721478 w 12192000"/>
              <a:gd name="connsiteY589" fmla="*/ 1216434 h 4267200"/>
              <a:gd name="connsiteX590" fmla="*/ 11680712 w 12192000"/>
              <a:gd name="connsiteY590" fmla="*/ 1239730 h 4267200"/>
              <a:gd name="connsiteX591" fmla="*/ 11505347 w 12192000"/>
              <a:gd name="connsiteY591" fmla="*/ 1352837 h 4267200"/>
              <a:gd name="connsiteX592" fmla="*/ 11580962 w 12192000"/>
              <a:gd name="connsiteY592" fmla="*/ 1321759 h 4267200"/>
              <a:gd name="connsiteX593" fmla="*/ 11654234 w 12192000"/>
              <a:gd name="connsiteY593" fmla="*/ 1291618 h 4267200"/>
              <a:gd name="connsiteX594" fmla="*/ 11867274 w 12192000"/>
              <a:gd name="connsiteY594" fmla="*/ 1160983 h 4267200"/>
              <a:gd name="connsiteX595" fmla="*/ 12086035 w 12192000"/>
              <a:gd name="connsiteY595" fmla="*/ 986418 h 4267200"/>
              <a:gd name="connsiteX596" fmla="*/ 12190084 w 12192000"/>
              <a:gd name="connsiteY596" fmla="*/ 854709 h 4267200"/>
              <a:gd name="connsiteX597" fmla="*/ 5504425 w 12192000"/>
              <a:gd name="connsiteY597" fmla="*/ 848067 h 4267200"/>
              <a:gd name="connsiteX598" fmla="*/ 4968849 w 12192000"/>
              <a:gd name="connsiteY598" fmla="*/ 962318 h 4267200"/>
              <a:gd name="connsiteX599" fmla="*/ 5104039 w 12192000"/>
              <a:gd name="connsiteY599" fmla="*/ 940634 h 4267200"/>
              <a:gd name="connsiteX600" fmla="*/ 5256311 w 12192000"/>
              <a:gd name="connsiteY600" fmla="*/ 916490 h 4267200"/>
              <a:gd name="connsiteX601" fmla="*/ 5377381 w 12192000"/>
              <a:gd name="connsiteY601" fmla="*/ 912671 h 4267200"/>
              <a:gd name="connsiteX602" fmla="*/ 5460148 w 12192000"/>
              <a:gd name="connsiteY602" fmla="*/ 911442 h 4267200"/>
              <a:gd name="connsiteX603" fmla="*/ 5648971 w 12192000"/>
              <a:gd name="connsiteY603" fmla="*/ 891331 h 4267200"/>
              <a:gd name="connsiteX604" fmla="*/ 5844807 w 12192000"/>
              <a:gd name="connsiteY604" fmla="*/ 870718 h 4267200"/>
              <a:gd name="connsiteX605" fmla="*/ 5862975 w 12192000"/>
              <a:gd name="connsiteY605" fmla="*/ 869756 h 4267200"/>
              <a:gd name="connsiteX606" fmla="*/ 5920887 w 12192000"/>
              <a:gd name="connsiteY606" fmla="*/ 865929 h 4267200"/>
              <a:gd name="connsiteX607" fmla="*/ 5504425 w 12192000"/>
              <a:gd name="connsiteY607" fmla="*/ 848067 h 4267200"/>
              <a:gd name="connsiteX608" fmla="*/ 8924104 w 12192000"/>
              <a:gd name="connsiteY608" fmla="*/ 777000 h 4267200"/>
              <a:gd name="connsiteX609" fmla="*/ 8921999 w 12192000"/>
              <a:gd name="connsiteY609" fmla="*/ 794136 h 4267200"/>
              <a:gd name="connsiteX610" fmla="*/ 8916066 w 12192000"/>
              <a:gd name="connsiteY610" fmla="*/ 843129 h 4267200"/>
              <a:gd name="connsiteX611" fmla="*/ 8909852 w 12192000"/>
              <a:gd name="connsiteY611" fmla="*/ 1005313 h 4267200"/>
              <a:gd name="connsiteX612" fmla="*/ 8936982 w 12192000"/>
              <a:gd name="connsiteY612" fmla="*/ 1614896 h 4267200"/>
              <a:gd name="connsiteX613" fmla="*/ 8939706 w 12192000"/>
              <a:gd name="connsiteY613" fmla="*/ 1632791 h 4267200"/>
              <a:gd name="connsiteX614" fmla="*/ 8946691 w 12192000"/>
              <a:gd name="connsiteY614" fmla="*/ 1680170 h 4267200"/>
              <a:gd name="connsiteX615" fmla="*/ 8947643 w 12192000"/>
              <a:gd name="connsiteY615" fmla="*/ 1649028 h 4267200"/>
              <a:gd name="connsiteX616" fmla="*/ 8931687 w 12192000"/>
              <a:gd name="connsiteY616" fmla="*/ 871628 h 4267200"/>
              <a:gd name="connsiteX617" fmla="*/ 8929804 w 12192000"/>
              <a:gd name="connsiteY617" fmla="*/ 850229 h 4267200"/>
              <a:gd name="connsiteX618" fmla="*/ 8924104 w 12192000"/>
              <a:gd name="connsiteY618" fmla="*/ 777000 h 4267200"/>
              <a:gd name="connsiteX619" fmla="*/ 8951219 w 12192000"/>
              <a:gd name="connsiteY619" fmla="*/ 764662 h 4267200"/>
              <a:gd name="connsiteX620" fmla="*/ 8957270 w 12192000"/>
              <a:gd name="connsiteY620" fmla="*/ 847698 h 4267200"/>
              <a:gd name="connsiteX621" fmla="*/ 8959153 w 12192000"/>
              <a:gd name="connsiteY621" fmla="*/ 869097 h 4267200"/>
              <a:gd name="connsiteX622" fmla="*/ 8976081 w 12192000"/>
              <a:gd name="connsiteY622" fmla="*/ 1619865 h 4267200"/>
              <a:gd name="connsiteX623" fmla="*/ 8951219 w 12192000"/>
              <a:gd name="connsiteY623" fmla="*/ 764662 h 4267200"/>
              <a:gd name="connsiteX624" fmla="*/ 8898081 w 12192000"/>
              <a:gd name="connsiteY624" fmla="*/ 630137 h 4267200"/>
              <a:gd name="connsiteX625" fmla="*/ 8910095 w 12192000"/>
              <a:gd name="connsiteY625" fmla="*/ 1626691 h 4267200"/>
              <a:gd name="connsiteX626" fmla="*/ 8908822 w 12192000"/>
              <a:gd name="connsiteY626" fmla="*/ 1619067 h 4267200"/>
              <a:gd name="connsiteX627" fmla="*/ 8881669 w 12192000"/>
              <a:gd name="connsiteY627" fmla="*/ 1004967 h 4267200"/>
              <a:gd name="connsiteX628" fmla="*/ 8888265 w 12192000"/>
              <a:gd name="connsiteY628" fmla="*/ 840369 h 4267200"/>
              <a:gd name="connsiteX629" fmla="*/ 8894429 w 12192000"/>
              <a:gd name="connsiteY629" fmla="*/ 790831 h 4267200"/>
              <a:gd name="connsiteX630" fmla="*/ 8898081 w 12192000"/>
              <a:gd name="connsiteY630" fmla="*/ 630137 h 4267200"/>
              <a:gd name="connsiteX631" fmla="*/ 11491396 w 12192000"/>
              <a:gd name="connsiteY631" fmla="*/ 623931 h 4267200"/>
              <a:gd name="connsiteX632" fmla="*/ 11413329 w 12192000"/>
              <a:gd name="connsiteY632" fmla="*/ 662344 h 4267200"/>
              <a:gd name="connsiteX633" fmla="*/ 10966547 w 12192000"/>
              <a:gd name="connsiteY633" fmla="*/ 818916 h 4267200"/>
              <a:gd name="connsiteX634" fmla="*/ 10498883 w 12192000"/>
              <a:gd name="connsiteY634" fmla="*/ 1111507 h 4267200"/>
              <a:gd name="connsiteX635" fmla="*/ 10671292 w 12192000"/>
              <a:gd name="connsiteY635" fmla="*/ 1035777 h 4267200"/>
              <a:gd name="connsiteX636" fmla="*/ 10685894 w 12192000"/>
              <a:gd name="connsiteY636" fmla="*/ 1027151 h 4267200"/>
              <a:gd name="connsiteX637" fmla="*/ 11104337 w 12192000"/>
              <a:gd name="connsiteY637" fmla="*/ 817377 h 4267200"/>
              <a:gd name="connsiteX638" fmla="*/ 11491396 w 12192000"/>
              <a:gd name="connsiteY638" fmla="*/ 623931 h 4267200"/>
              <a:gd name="connsiteX639" fmla="*/ 10779304 w 12192000"/>
              <a:gd name="connsiteY639" fmla="*/ 584486 h 4267200"/>
              <a:gd name="connsiteX640" fmla="*/ 10658378 w 12192000"/>
              <a:gd name="connsiteY640" fmla="*/ 772788 h 4267200"/>
              <a:gd name="connsiteX641" fmla="*/ 10475581 w 12192000"/>
              <a:gd name="connsiteY641" fmla="*/ 1070739 h 4267200"/>
              <a:gd name="connsiteX642" fmla="*/ 10735178 w 12192000"/>
              <a:gd name="connsiteY642" fmla="*/ 693281 h 4267200"/>
              <a:gd name="connsiteX643" fmla="*/ 10132488 w 12192000"/>
              <a:gd name="connsiteY643" fmla="*/ 518596 h 4267200"/>
              <a:gd name="connsiteX644" fmla="*/ 9879465 w 12192000"/>
              <a:gd name="connsiteY644" fmla="*/ 567273 h 4267200"/>
              <a:gd name="connsiteX645" fmla="*/ 9364243 w 12192000"/>
              <a:gd name="connsiteY645" fmla="*/ 809468 h 4267200"/>
              <a:gd name="connsiteX646" fmla="*/ 9366655 w 12192000"/>
              <a:gd name="connsiteY646" fmla="*/ 809848 h 4267200"/>
              <a:gd name="connsiteX647" fmla="*/ 9914233 w 12192000"/>
              <a:gd name="connsiteY647" fmla="*/ 596159 h 4267200"/>
              <a:gd name="connsiteX648" fmla="*/ 10264524 w 12192000"/>
              <a:gd name="connsiteY648" fmla="*/ 501747 h 4267200"/>
              <a:gd name="connsiteX649" fmla="*/ 9922837 w 12192000"/>
              <a:gd name="connsiteY649" fmla="*/ 622979 h 4267200"/>
              <a:gd name="connsiteX650" fmla="*/ 9416908 w 12192000"/>
              <a:gd name="connsiteY650" fmla="*/ 818889 h 4267200"/>
              <a:gd name="connsiteX651" fmla="*/ 9418234 w 12192000"/>
              <a:gd name="connsiteY651" fmla="*/ 818810 h 4267200"/>
              <a:gd name="connsiteX652" fmla="*/ 10264524 w 12192000"/>
              <a:gd name="connsiteY652" fmla="*/ 501747 h 4267200"/>
              <a:gd name="connsiteX653" fmla="*/ 10802699 w 12192000"/>
              <a:gd name="connsiteY653" fmla="*/ 488163 h 4267200"/>
              <a:gd name="connsiteX654" fmla="*/ 10618739 w 12192000"/>
              <a:gd name="connsiteY654" fmla="*/ 734118 h 4267200"/>
              <a:gd name="connsiteX655" fmla="*/ 10604580 w 12192000"/>
              <a:gd name="connsiteY655" fmla="*/ 753877 h 4267200"/>
              <a:gd name="connsiteX656" fmla="*/ 10529643 w 12192000"/>
              <a:gd name="connsiteY656" fmla="*/ 867004 h 4267200"/>
              <a:gd name="connsiteX657" fmla="*/ 10462194 w 12192000"/>
              <a:gd name="connsiteY657" fmla="*/ 1035452 h 4267200"/>
              <a:gd name="connsiteX658" fmla="*/ 10635117 w 12192000"/>
              <a:gd name="connsiteY658" fmla="*/ 757788 h 4267200"/>
              <a:gd name="connsiteX659" fmla="*/ 10802699 w 12192000"/>
              <a:gd name="connsiteY659" fmla="*/ 488163 h 4267200"/>
              <a:gd name="connsiteX660" fmla="*/ 10359107 w 12192000"/>
              <a:gd name="connsiteY660" fmla="*/ 485136 h 4267200"/>
              <a:gd name="connsiteX661" fmla="*/ 9515108 w 12192000"/>
              <a:gd name="connsiteY661" fmla="*/ 825701 h 4267200"/>
              <a:gd name="connsiteX662" fmla="*/ 10359107 w 12192000"/>
              <a:gd name="connsiteY662" fmla="*/ 485136 h 4267200"/>
              <a:gd name="connsiteX663" fmla="*/ 11886089 w 12192000"/>
              <a:gd name="connsiteY663" fmla="*/ 483936 h 4267200"/>
              <a:gd name="connsiteX664" fmla="*/ 11622890 w 12192000"/>
              <a:gd name="connsiteY664" fmla="*/ 661575 h 4267200"/>
              <a:gd name="connsiteX665" fmla="*/ 11038640 w 12192000"/>
              <a:gd name="connsiteY665" fmla="*/ 996875 h 4267200"/>
              <a:gd name="connsiteX666" fmla="*/ 10561310 w 12192000"/>
              <a:gd name="connsiteY666" fmla="*/ 1145020 h 4267200"/>
              <a:gd name="connsiteX667" fmla="*/ 10675127 w 12192000"/>
              <a:gd name="connsiteY667" fmla="*/ 1163586 h 4267200"/>
              <a:gd name="connsiteX668" fmla="*/ 11120351 w 12192000"/>
              <a:gd name="connsiteY668" fmla="*/ 990907 h 4267200"/>
              <a:gd name="connsiteX669" fmla="*/ 11648506 w 12192000"/>
              <a:gd name="connsiteY669" fmla="*/ 680145 h 4267200"/>
              <a:gd name="connsiteX670" fmla="*/ 11886089 w 12192000"/>
              <a:gd name="connsiteY670" fmla="*/ 483936 h 4267200"/>
              <a:gd name="connsiteX671" fmla="*/ 3607114 w 12192000"/>
              <a:gd name="connsiteY671" fmla="*/ 467441 h 4267200"/>
              <a:gd name="connsiteX672" fmla="*/ 3296242 w 12192000"/>
              <a:gd name="connsiteY672" fmla="*/ 807991 h 4267200"/>
              <a:gd name="connsiteX673" fmla="*/ 3174674 w 12192000"/>
              <a:gd name="connsiteY673" fmla="*/ 919759 h 4267200"/>
              <a:gd name="connsiteX674" fmla="*/ 3042978 w 12192000"/>
              <a:gd name="connsiteY674" fmla="*/ 1054894 h 4267200"/>
              <a:gd name="connsiteX675" fmla="*/ 2968914 w 12192000"/>
              <a:gd name="connsiteY675" fmla="*/ 1133756 h 4267200"/>
              <a:gd name="connsiteX676" fmla="*/ 3103823 w 12192000"/>
              <a:gd name="connsiteY676" fmla="*/ 1026814 h 4267200"/>
              <a:gd name="connsiteX677" fmla="*/ 3607114 w 12192000"/>
              <a:gd name="connsiteY677" fmla="*/ 467441 h 4267200"/>
              <a:gd name="connsiteX678" fmla="*/ 10784544 w 12192000"/>
              <a:gd name="connsiteY678" fmla="*/ 465669 h 4267200"/>
              <a:gd name="connsiteX679" fmla="*/ 10426419 w 12192000"/>
              <a:gd name="connsiteY679" fmla="*/ 1062158 h 4267200"/>
              <a:gd name="connsiteX680" fmla="*/ 10471732 w 12192000"/>
              <a:gd name="connsiteY680" fmla="*/ 921679 h 4267200"/>
              <a:gd name="connsiteX681" fmla="*/ 10504824 w 12192000"/>
              <a:gd name="connsiteY681" fmla="*/ 852631 h 4267200"/>
              <a:gd name="connsiteX682" fmla="*/ 10582237 w 12192000"/>
              <a:gd name="connsiteY682" fmla="*/ 736692 h 4267200"/>
              <a:gd name="connsiteX683" fmla="*/ 10596401 w 12192000"/>
              <a:gd name="connsiteY683" fmla="*/ 716935 h 4267200"/>
              <a:gd name="connsiteX684" fmla="*/ 10784544 w 12192000"/>
              <a:gd name="connsiteY684" fmla="*/ 465669 h 4267200"/>
              <a:gd name="connsiteX685" fmla="*/ 11916494 w 12192000"/>
              <a:gd name="connsiteY685" fmla="*/ 422768 h 4267200"/>
              <a:gd name="connsiteX686" fmla="*/ 11703185 w 12192000"/>
              <a:gd name="connsiteY686" fmla="*/ 528178 h 4267200"/>
              <a:gd name="connsiteX687" fmla="*/ 11680755 w 12192000"/>
              <a:gd name="connsiteY687" fmla="*/ 543149 h 4267200"/>
              <a:gd name="connsiteX688" fmla="*/ 11116818 w 12192000"/>
              <a:gd name="connsiteY688" fmla="*/ 842623 h 4267200"/>
              <a:gd name="connsiteX689" fmla="*/ 10700164 w 12192000"/>
              <a:gd name="connsiteY689" fmla="*/ 1051220 h 4267200"/>
              <a:gd name="connsiteX690" fmla="*/ 10685570 w 12192000"/>
              <a:gd name="connsiteY690" fmla="*/ 1059849 h 4267200"/>
              <a:gd name="connsiteX691" fmla="*/ 10584288 w 12192000"/>
              <a:gd name="connsiteY691" fmla="*/ 1113543 h 4267200"/>
              <a:gd name="connsiteX692" fmla="*/ 11026698 w 12192000"/>
              <a:gd name="connsiteY692" fmla="*/ 971858 h 4267200"/>
              <a:gd name="connsiteX693" fmla="*/ 11607604 w 12192000"/>
              <a:gd name="connsiteY693" fmla="*/ 638368 h 4267200"/>
              <a:gd name="connsiteX694" fmla="*/ 11919452 w 12192000"/>
              <a:gd name="connsiteY694" fmla="*/ 423380 h 4267200"/>
              <a:gd name="connsiteX695" fmla="*/ 11916494 w 12192000"/>
              <a:gd name="connsiteY695" fmla="*/ 422768 h 4267200"/>
              <a:gd name="connsiteX696" fmla="*/ 8148168 w 12192000"/>
              <a:gd name="connsiteY696" fmla="*/ 416949 h 4267200"/>
              <a:gd name="connsiteX697" fmla="*/ 7862052 w 12192000"/>
              <a:gd name="connsiteY697" fmla="*/ 694330 h 4267200"/>
              <a:gd name="connsiteX698" fmla="*/ 7808002 w 12192000"/>
              <a:gd name="connsiteY698" fmla="*/ 759654 h 4267200"/>
              <a:gd name="connsiteX699" fmla="*/ 8295299 w 12192000"/>
              <a:gd name="connsiteY699" fmla="*/ 416143 h 4267200"/>
              <a:gd name="connsiteX700" fmla="*/ 8309124 w 12192000"/>
              <a:gd name="connsiteY700" fmla="*/ 534021 h 4267200"/>
              <a:gd name="connsiteX701" fmla="*/ 8293154 w 12192000"/>
              <a:gd name="connsiteY701" fmla="*/ 672115 h 4267200"/>
              <a:gd name="connsiteX702" fmla="*/ 8279099 w 12192000"/>
              <a:gd name="connsiteY702" fmla="*/ 769176 h 4267200"/>
              <a:gd name="connsiteX703" fmla="*/ 8309186 w 12192000"/>
              <a:gd name="connsiteY703" fmla="*/ 1060039 h 4267200"/>
              <a:gd name="connsiteX704" fmla="*/ 8410512 w 12192000"/>
              <a:gd name="connsiteY704" fmla="*/ 1511108 h 4267200"/>
              <a:gd name="connsiteX705" fmla="*/ 8351657 w 12192000"/>
              <a:gd name="connsiteY705" fmla="*/ 521768 h 4267200"/>
              <a:gd name="connsiteX706" fmla="*/ 8295299 w 12192000"/>
              <a:gd name="connsiteY706" fmla="*/ 416143 h 4267200"/>
              <a:gd name="connsiteX707" fmla="*/ 8266483 w 12192000"/>
              <a:gd name="connsiteY707" fmla="*/ 414244 h 4267200"/>
              <a:gd name="connsiteX708" fmla="*/ 8343425 w 12192000"/>
              <a:gd name="connsiteY708" fmla="*/ 1357811 h 4267200"/>
              <a:gd name="connsiteX709" fmla="*/ 8282114 w 12192000"/>
              <a:gd name="connsiteY709" fmla="*/ 1064671 h 4267200"/>
              <a:gd name="connsiteX710" fmla="*/ 8251298 w 12192000"/>
              <a:gd name="connsiteY710" fmla="*/ 766414 h 4267200"/>
              <a:gd name="connsiteX711" fmla="*/ 8265729 w 12192000"/>
              <a:gd name="connsiteY711" fmla="*/ 666939 h 4267200"/>
              <a:gd name="connsiteX712" fmla="*/ 8281494 w 12192000"/>
              <a:gd name="connsiteY712" fmla="*/ 533909 h 4267200"/>
              <a:gd name="connsiteX713" fmla="*/ 8266483 w 12192000"/>
              <a:gd name="connsiteY713" fmla="*/ 414244 h 4267200"/>
              <a:gd name="connsiteX714" fmla="*/ 8140802 w 12192000"/>
              <a:gd name="connsiteY714" fmla="*/ 388720 h 4267200"/>
              <a:gd name="connsiteX715" fmla="*/ 7860379 w 12192000"/>
              <a:gd name="connsiteY715" fmla="*/ 596411 h 4267200"/>
              <a:gd name="connsiteX716" fmla="*/ 7737688 w 12192000"/>
              <a:gd name="connsiteY716" fmla="*/ 790400 h 4267200"/>
              <a:gd name="connsiteX717" fmla="*/ 7726885 w 12192000"/>
              <a:gd name="connsiteY717" fmla="*/ 812869 h 4267200"/>
              <a:gd name="connsiteX718" fmla="*/ 7840490 w 12192000"/>
              <a:gd name="connsiteY718" fmla="*/ 676832 h 4267200"/>
              <a:gd name="connsiteX719" fmla="*/ 8140802 w 12192000"/>
              <a:gd name="connsiteY719" fmla="*/ 388720 h 4267200"/>
              <a:gd name="connsiteX720" fmla="*/ 3744487 w 12192000"/>
              <a:gd name="connsiteY720" fmla="*/ 383136 h 4267200"/>
              <a:gd name="connsiteX721" fmla="*/ 3970213 w 12192000"/>
              <a:gd name="connsiteY721" fmla="*/ 995559 h 4267200"/>
              <a:gd name="connsiteX722" fmla="*/ 3744487 w 12192000"/>
              <a:gd name="connsiteY722" fmla="*/ 383136 h 4267200"/>
              <a:gd name="connsiteX723" fmla="*/ 3624562 w 12192000"/>
              <a:gd name="connsiteY723" fmla="*/ 367041 h 4267200"/>
              <a:gd name="connsiteX724" fmla="*/ 3489712 w 12192000"/>
              <a:gd name="connsiteY724" fmla="*/ 485386 h 4267200"/>
              <a:gd name="connsiteX725" fmla="*/ 3182994 w 12192000"/>
              <a:gd name="connsiteY725" fmla="*/ 828265 h 4267200"/>
              <a:gd name="connsiteX726" fmla="*/ 2892114 w 12192000"/>
              <a:gd name="connsiteY726" fmla="*/ 1172635 h 4267200"/>
              <a:gd name="connsiteX727" fmla="*/ 3021459 w 12192000"/>
              <a:gd name="connsiteY727" fmla="*/ 1035385 h 4267200"/>
              <a:gd name="connsiteX728" fmla="*/ 3153873 w 12192000"/>
              <a:gd name="connsiteY728" fmla="*/ 898971 h 4267200"/>
              <a:gd name="connsiteX729" fmla="*/ 3276511 w 12192000"/>
              <a:gd name="connsiteY729" fmla="*/ 786423 h 4267200"/>
              <a:gd name="connsiteX730" fmla="*/ 3584154 w 12192000"/>
              <a:gd name="connsiteY730" fmla="*/ 448218 h 4267200"/>
              <a:gd name="connsiteX731" fmla="*/ 3624562 w 12192000"/>
              <a:gd name="connsiteY731" fmla="*/ 367041 h 4267200"/>
              <a:gd name="connsiteX732" fmla="*/ 3766672 w 12192000"/>
              <a:gd name="connsiteY732" fmla="*/ 359429 h 4267200"/>
              <a:gd name="connsiteX733" fmla="*/ 3996338 w 12192000"/>
              <a:gd name="connsiteY733" fmla="*/ 968237 h 4267200"/>
              <a:gd name="connsiteX734" fmla="*/ 3766672 w 12192000"/>
              <a:gd name="connsiteY734" fmla="*/ 359429 h 4267200"/>
              <a:gd name="connsiteX735" fmla="*/ 5805386 w 12192000"/>
              <a:gd name="connsiteY735" fmla="*/ 239240 h 4267200"/>
              <a:gd name="connsiteX736" fmla="*/ 5736947 w 12192000"/>
              <a:gd name="connsiteY736" fmla="*/ 261367 h 4267200"/>
              <a:gd name="connsiteX737" fmla="*/ 5427012 w 12192000"/>
              <a:gd name="connsiteY737" fmla="*/ 311272 h 4267200"/>
              <a:gd name="connsiteX738" fmla="*/ 5147818 w 12192000"/>
              <a:gd name="connsiteY738" fmla="*/ 322112 h 4267200"/>
              <a:gd name="connsiteX739" fmla="*/ 5060854 w 12192000"/>
              <a:gd name="connsiteY739" fmla="*/ 311882 h 4267200"/>
              <a:gd name="connsiteX740" fmla="*/ 4945989 w 12192000"/>
              <a:gd name="connsiteY740" fmla="*/ 300516 h 4267200"/>
              <a:gd name="connsiteX741" fmla="*/ 5410479 w 12192000"/>
              <a:gd name="connsiteY741" fmla="*/ 348434 h 4267200"/>
              <a:gd name="connsiteX742" fmla="*/ 5805386 w 12192000"/>
              <a:gd name="connsiteY742" fmla="*/ 239240 h 4267200"/>
              <a:gd name="connsiteX743" fmla="*/ 5905192 w 12192000"/>
              <a:gd name="connsiteY743" fmla="*/ 163079 h 4267200"/>
              <a:gd name="connsiteX744" fmla="*/ 5865655 w 12192000"/>
              <a:gd name="connsiteY744" fmla="*/ 171901 h 4267200"/>
              <a:gd name="connsiteX745" fmla="*/ 5259740 w 12192000"/>
              <a:gd name="connsiteY745" fmla="*/ 257013 h 4267200"/>
              <a:gd name="connsiteX746" fmla="*/ 5208466 w 12192000"/>
              <a:gd name="connsiteY746" fmla="*/ 257550 h 4267200"/>
              <a:gd name="connsiteX747" fmla="*/ 4980204 w 12192000"/>
              <a:gd name="connsiteY747" fmla="*/ 271903 h 4267200"/>
              <a:gd name="connsiteX748" fmla="*/ 5068068 w 12192000"/>
              <a:gd name="connsiteY748" fmla="*/ 282244 h 4267200"/>
              <a:gd name="connsiteX749" fmla="*/ 5153231 w 12192000"/>
              <a:gd name="connsiteY749" fmla="*/ 292240 h 4267200"/>
              <a:gd name="connsiteX750" fmla="*/ 5426491 w 12192000"/>
              <a:gd name="connsiteY750" fmla="*/ 281128 h 4267200"/>
              <a:gd name="connsiteX751" fmla="*/ 5731212 w 12192000"/>
              <a:gd name="connsiteY751" fmla="*/ 231951 h 4267200"/>
              <a:gd name="connsiteX752" fmla="*/ 5905192 w 12192000"/>
              <a:gd name="connsiteY752" fmla="*/ 163079 h 4267200"/>
              <a:gd name="connsiteX753" fmla="*/ 5944437 w 12192000"/>
              <a:gd name="connsiteY753" fmla="*/ 113829 h 4267200"/>
              <a:gd name="connsiteX754" fmla="*/ 5825032 w 12192000"/>
              <a:gd name="connsiteY754" fmla="*/ 146405 h 4267200"/>
              <a:gd name="connsiteX755" fmla="*/ 4955599 w 12192000"/>
              <a:gd name="connsiteY755" fmla="*/ 247008 h 4267200"/>
              <a:gd name="connsiteX756" fmla="*/ 5210104 w 12192000"/>
              <a:gd name="connsiteY756" fmla="*/ 228123 h 4267200"/>
              <a:gd name="connsiteX757" fmla="*/ 5261015 w 12192000"/>
              <a:gd name="connsiteY757" fmla="*/ 227087 h 4267200"/>
              <a:gd name="connsiteX758" fmla="*/ 5861181 w 12192000"/>
              <a:gd name="connsiteY758" fmla="*/ 143093 h 4267200"/>
              <a:gd name="connsiteX759" fmla="*/ 5961252 w 12192000"/>
              <a:gd name="connsiteY759" fmla="*/ 114820 h 4267200"/>
              <a:gd name="connsiteX760" fmla="*/ 5944437 w 12192000"/>
              <a:gd name="connsiteY760" fmla="*/ 113829 h 4267200"/>
              <a:gd name="connsiteX761" fmla="*/ 9095810 w 12192000"/>
              <a:gd name="connsiteY761" fmla="*/ 0 h 4267200"/>
              <a:gd name="connsiteX762" fmla="*/ 9215999 w 12192000"/>
              <a:gd name="connsiteY762" fmla="*/ 0 h 4267200"/>
              <a:gd name="connsiteX763" fmla="*/ 9250991 w 12192000"/>
              <a:gd name="connsiteY763" fmla="*/ 17650 h 4267200"/>
              <a:gd name="connsiteX764" fmla="*/ 9551793 w 12192000"/>
              <a:gd name="connsiteY764" fmla="*/ 69947 h 4267200"/>
              <a:gd name="connsiteX765" fmla="*/ 10211701 w 12192000"/>
              <a:gd name="connsiteY765" fmla="*/ 15192 h 4267200"/>
              <a:gd name="connsiteX766" fmla="*/ 9665014 w 12192000"/>
              <a:gd name="connsiteY766" fmla="*/ 41266 h 4267200"/>
              <a:gd name="connsiteX767" fmla="*/ 9382567 w 12192000"/>
              <a:gd name="connsiteY767" fmla="*/ 18583 h 4267200"/>
              <a:gd name="connsiteX768" fmla="*/ 9283159 w 12192000"/>
              <a:gd name="connsiteY768" fmla="*/ 0 h 4267200"/>
              <a:gd name="connsiteX769" fmla="*/ 9469266 w 12192000"/>
              <a:gd name="connsiteY769" fmla="*/ 0 h 4267200"/>
              <a:gd name="connsiteX770" fmla="*/ 9504117 w 12192000"/>
              <a:gd name="connsiteY770" fmla="*/ 4274 h 4267200"/>
              <a:gd name="connsiteX771" fmla="*/ 9667223 w 12192000"/>
              <a:gd name="connsiteY771" fmla="*/ 13232 h 4267200"/>
              <a:gd name="connsiteX772" fmla="*/ 9887703 w 12192000"/>
              <a:gd name="connsiteY772" fmla="*/ 12601 h 4267200"/>
              <a:gd name="connsiteX773" fmla="*/ 10088930 w 12192000"/>
              <a:gd name="connsiteY773" fmla="*/ 0 h 4267200"/>
              <a:gd name="connsiteX774" fmla="*/ 10544171 w 12192000"/>
              <a:gd name="connsiteY774" fmla="*/ 0 h 4267200"/>
              <a:gd name="connsiteX775" fmla="*/ 10392396 w 12192000"/>
              <a:gd name="connsiteY775" fmla="*/ 36772 h 4267200"/>
              <a:gd name="connsiteX776" fmla="*/ 9413803 w 12192000"/>
              <a:gd name="connsiteY776" fmla="*/ 131277 h 4267200"/>
              <a:gd name="connsiteX777" fmla="*/ 9174626 w 12192000"/>
              <a:gd name="connsiteY777" fmla="*/ 44983 h 4267200"/>
              <a:gd name="connsiteX778" fmla="*/ 8474998 w 12192000"/>
              <a:gd name="connsiteY778" fmla="*/ 0 h 4267200"/>
              <a:gd name="connsiteX779" fmla="*/ 8573502 w 12192000"/>
              <a:gd name="connsiteY779" fmla="*/ 0 h 4267200"/>
              <a:gd name="connsiteX780" fmla="*/ 8659539 w 12192000"/>
              <a:gd name="connsiteY780" fmla="*/ 117664 h 4267200"/>
              <a:gd name="connsiteX781" fmla="*/ 9248507 w 12192000"/>
              <a:gd name="connsiteY781" fmla="*/ 743734 h 4267200"/>
              <a:gd name="connsiteX782" fmla="*/ 9309457 w 12192000"/>
              <a:gd name="connsiteY782" fmla="*/ 795932 h 4267200"/>
              <a:gd name="connsiteX783" fmla="*/ 9785496 w 12192000"/>
              <a:gd name="connsiteY783" fmla="*/ 530713 h 4267200"/>
              <a:gd name="connsiteX784" fmla="*/ 10482828 w 12192000"/>
              <a:gd name="connsiteY784" fmla="*/ 399738 h 4267200"/>
              <a:gd name="connsiteX785" fmla="*/ 10468382 w 12192000"/>
              <a:gd name="connsiteY785" fmla="*/ 461219 h 4267200"/>
              <a:gd name="connsiteX786" fmla="*/ 9430790 w 12192000"/>
              <a:gd name="connsiteY786" fmla="*/ 895589 h 4267200"/>
              <a:gd name="connsiteX787" fmla="*/ 10019780 w 12192000"/>
              <a:gd name="connsiteY787" fmla="*/ 1298815 h 4267200"/>
              <a:gd name="connsiteX788" fmla="*/ 10372218 w 12192000"/>
              <a:gd name="connsiteY788" fmla="*/ 1146081 h 4267200"/>
              <a:gd name="connsiteX789" fmla="*/ 10896429 w 12192000"/>
              <a:gd name="connsiteY789" fmla="*/ 310883 h 4267200"/>
              <a:gd name="connsiteX790" fmla="*/ 10919735 w 12192000"/>
              <a:gd name="connsiteY790" fmla="*/ 318176 h 4267200"/>
              <a:gd name="connsiteX791" fmla="*/ 10637064 w 12192000"/>
              <a:gd name="connsiteY791" fmla="*/ 935661 h 4267200"/>
              <a:gd name="connsiteX792" fmla="*/ 10516995 w 12192000"/>
              <a:gd name="connsiteY792" fmla="*/ 1070245 h 4267200"/>
              <a:gd name="connsiteX793" fmla="*/ 10868835 w 12192000"/>
              <a:gd name="connsiteY793" fmla="*/ 815534 h 4267200"/>
              <a:gd name="connsiteX794" fmla="*/ 11704547 w 12192000"/>
              <a:gd name="connsiteY794" fmla="*/ 465665 h 4267200"/>
              <a:gd name="connsiteX795" fmla="*/ 12033562 w 12192000"/>
              <a:gd name="connsiteY795" fmla="*/ 350012 h 4267200"/>
              <a:gd name="connsiteX796" fmla="*/ 12025537 w 12192000"/>
              <a:gd name="connsiteY796" fmla="*/ 382666 h 4267200"/>
              <a:gd name="connsiteX797" fmla="*/ 11088649 w 12192000"/>
              <a:gd name="connsiteY797" fmla="*/ 1056676 h 4267200"/>
              <a:gd name="connsiteX798" fmla="*/ 10561600 w 12192000"/>
              <a:gd name="connsiteY798" fmla="*/ 1229477 h 4267200"/>
              <a:gd name="connsiteX799" fmla="*/ 10280797 w 12192000"/>
              <a:gd name="connsiteY799" fmla="*/ 1263181 h 4267200"/>
              <a:gd name="connsiteX800" fmla="*/ 10083376 w 12192000"/>
              <a:gd name="connsiteY800" fmla="*/ 1334114 h 4267200"/>
              <a:gd name="connsiteX801" fmla="*/ 10832582 w 12192000"/>
              <a:gd name="connsiteY801" fmla="*/ 1687356 h 4267200"/>
              <a:gd name="connsiteX802" fmla="*/ 10839263 w 12192000"/>
              <a:gd name="connsiteY802" fmla="*/ 1683743 h 4267200"/>
              <a:gd name="connsiteX803" fmla="*/ 11350910 w 12192000"/>
              <a:gd name="connsiteY803" fmla="*/ 1443899 h 4267200"/>
              <a:gd name="connsiteX804" fmla="*/ 11360346 w 12192000"/>
              <a:gd name="connsiteY804" fmla="*/ 1429225 h 4267200"/>
              <a:gd name="connsiteX805" fmla="*/ 12167580 w 12192000"/>
              <a:gd name="connsiteY805" fmla="*/ 789523 h 4267200"/>
              <a:gd name="connsiteX806" fmla="*/ 12192000 w 12192000"/>
              <a:gd name="connsiteY806" fmla="*/ 769876 h 4267200"/>
              <a:gd name="connsiteX807" fmla="*/ 12192000 w 12192000"/>
              <a:gd name="connsiteY807" fmla="*/ 802845 h 4267200"/>
              <a:gd name="connsiteX808" fmla="*/ 12173558 w 12192000"/>
              <a:gd name="connsiteY808" fmla="*/ 821317 h 4267200"/>
              <a:gd name="connsiteX809" fmla="*/ 12117398 w 12192000"/>
              <a:gd name="connsiteY809" fmla="*/ 877374 h 4267200"/>
              <a:gd name="connsiteX810" fmla="*/ 11472926 w 12192000"/>
              <a:gd name="connsiteY810" fmla="*/ 1344259 h 4267200"/>
              <a:gd name="connsiteX811" fmla="*/ 11666978 w 12192000"/>
              <a:gd name="connsiteY811" fmla="*/ 1215889 h 4267200"/>
              <a:gd name="connsiteX812" fmla="*/ 11707200 w 12192000"/>
              <a:gd name="connsiteY812" fmla="*/ 1192361 h 4267200"/>
              <a:gd name="connsiteX813" fmla="*/ 12144637 w 12192000"/>
              <a:gd name="connsiteY813" fmla="*/ 858646 h 4267200"/>
              <a:gd name="connsiteX814" fmla="*/ 12192000 w 12192000"/>
              <a:gd name="connsiteY814" fmla="*/ 810414 h 4267200"/>
              <a:gd name="connsiteX815" fmla="*/ 12192000 w 12192000"/>
              <a:gd name="connsiteY815" fmla="*/ 916439 h 4267200"/>
              <a:gd name="connsiteX816" fmla="*/ 12150630 w 12192000"/>
              <a:gd name="connsiteY816" fmla="*/ 982925 h 4267200"/>
              <a:gd name="connsiteX817" fmla="*/ 11389484 w 12192000"/>
              <a:gd name="connsiteY817" fmla="*/ 1469889 h 4267200"/>
              <a:gd name="connsiteX818" fmla="*/ 10923736 w 12192000"/>
              <a:gd name="connsiteY818" fmla="*/ 1721439 h 4267200"/>
              <a:gd name="connsiteX819" fmla="*/ 11091913 w 12192000"/>
              <a:gd name="connsiteY819" fmla="*/ 1780406 h 4267200"/>
              <a:gd name="connsiteX820" fmla="*/ 11771238 w 12192000"/>
              <a:gd name="connsiteY820" fmla="*/ 1944400 h 4267200"/>
              <a:gd name="connsiteX821" fmla="*/ 11783166 w 12192000"/>
              <a:gd name="connsiteY821" fmla="*/ 1931422 h 4267200"/>
              <a:gd name="connsiteX822" fmla="*/ 12131988 w 12192000"/>
              <a:gd name="connsiteY822" fmla="*/ 1574357 h 4267200"/>
              <a:gd name="connsiteX823" fmla="*/ 12192000 w 12192000"/>
              <a:gd name="connsiteY823" fmla="*/ 1537429 h 4267200"/>
              <a:gd name="connsiteX824" fmla="*/ 12192000 w 12192000"/>
              <a:gd name="connsiteY824" fmla="*/ 1589108 h 4267200"/>
              <a:gd name="connsiteX825" fmla="*/ 12112105 w 12192000"/>
              <a:gd name="connsiteY825" fmla="*/ 1640352 h 4267200"/>
              <a:gd name="connsiteX826" fmla="*/ 11849203 w 12192000"/>
              <a:gd name="connsiteY826" fmla="*/ 1900149 h 4267200"/>
              <a:gd name="connsiteX827" fmla="*/ 11946326 w 12192000"/>
              <a:gd name="connsiteY827" fmla="*/ 1822808 h 4267200"/>
              <a:gd name="connsiteX828" fmla="*/ 12055863 w 12192000"/>
              <a:gd name="connsiteY828" fmla="*/ 1735914 h 4267200"/>
              <a:gd name="connsiteX829" fmla="*/ 12150816 w 12192000"/>
              <a:gd name="connsiteY829" fmla="*/ 1678902 h 4267200"/>
              <a:gd name="connsiteX830" fmla="*/ 12192000 w 12192000"/>
              <a:gd name="connsiteY830" fmla="*/ 1655121 h 4267200"/>
              <a:gd name="connsiteX831" fmla="*/ 12192000 w 12192000"/>
              <a:gd name="connsiteY831" fmla="*/ 1686869 h 4267200"/>
              <a:gd name="connsiteX832" fmla="*/ 12163772 w 12192000"/>
              <a:gd name="connsiteY832" fmla="*/ 1703058 h 4267200"/>
              <a:gd name="connsiteX833" fmla="*/ 12070597 w 12192000"/>
              <a:gd name="connsiteY833" fmla="*/ 1758893 h 4267200"/>
              <a:gd name="connsiteX834" fmla="*/ 11963621 w 12192000"/>
              <a:gd name="connsiteY834" fmla="*/ 1844299 h 4267200"/>
              <a:gd name="connsiteX835" fmla="*/ 11886604 w 12192000"/>
              <a:gd name="connsiteY835" fmla="*/ 1907617 h 4267200"/>
              <a:gd name="connsiteX836" fmla="*/ 12153575 w 12192000"/>
              <a:gd name="connsiteY836" fmla="*/ 1786372 h 4267200"/>
              <a:gd name="connsiteX837" fmla="*/ 12192000 w 12192000"/>
              <a:gd name="connsiteY837" fmla="*/ 1759693 h 4267200"/>
              <a:gd name="connsiteX838" fmla="*/ 12192000 w 12192000"/>
              <a:gd name="connsiteY838" fmla="*/ 1809459 h 4267200"/>
              <a:gd name="connsiteX839" fmla="*/ 12121362 w 12192000"/>
              <a:gd name="connsiteY839" fmla="*/ 1857561 h 4267200"/>
              <a:gd name="connsiteX840" fmla="*/ 11895949 w 12192000"/>
              <a:gd name="connsiteY840" fmla="*/ 1963079 h 4267200"/>
              <a:gd name="connsiteX841" fmla="*/ 12192000 w 12192000"/>
              <a:gd name="connsiteY841" fmla="*/ 1990579 h 4267200"/>
              <a:gd name="connsiteX842" fmla="*/ 12192000 w 12192000"/>
              <a:gd name="connsiteY842" fmla="*/ 2065582 h 4267200"/>
              <a:gd name="connsiteX843" fmla="*/ 12153918 w 12192000"/>
              <a:gd name="connsiteY843" fmla="*/ 2063926 h 4267200"/>
              <a:gd name="connsiteX844" fmla="*/ 12192000 w 12192000"/>
              <a:gd name="connsiteY844" fmla="*/ 2085104 h 4267200"/>
              <a:gd name="connsiteX845" fmla="*/ 12192000 w 12192000"/>
              <a:gd name="connsiteY845" fmla="*/ 2178471 h 4267200"/>
              <a:gd name="connsiteX846" fmla="*/ 12085355 w 12192000"/>
              <a:gd name="connsiteY846" fmla="*/ 2122457 h 4267200"/>
              <a:gd name="connsiteX847" fmla="*/ 12192000 w 12192000"/>
              <a:gd name="connsiteY847" fmla="*/ 2196158 h 4267200"/>
              <a:gd name="connsiteX848" fmla="*/ 12192000 w 12192000"/>
              <a:gd name="connsiteY848" fmla="*/ 2230374 h 4267200"/>
              <a:gd name="connsiteX849" fmla="*/ 12041237 w 12192000"/>
              <a:gd name="connsiteY849" fmla="*/ 2126309 h 4267200"/>
              <a:gd name="connsiteX850" fmla="*/ 12174450 w 12192000"/>
              <a:gd name="connsiteY850" fmla="*/ 2262541 h 4267200"/>
              <a:gd name="connsiteX851" fmla="*/ 12192000 w 12192000"/>
              <a:gd name="connsiteY851" fmla="*/ 2275857 h 4267200"/>
              <a:gd name="connsiteX852" fmla="*/ 12192000 w 12192000"/>
              <a:gd name="connsiteY852" fmla="*/ 2377131 h 4267200"/>
              <a:gd name="connsiteX853" fmla="*/ 12155801 w 12192000"/>
              <a:gd name="connsiteY853" fmla="*/ 2349925 h 4267200"/>
              <a:gd name="connsiteX854" fmla="*/ 11930164 w 12192000"/>
              <a:gd name="connsiteY854" fmla="*/ 2041945 h 4267200"/>
              <a:gd name="connsiteX855" fmla="*/ 11561767 w 12192000"/>
              <a:gd name="connsiteY855" fmla="*/ 1984479 h 4267200"/>
              <a:gd name="connsiteX856" fmla="*/ 11987997 w 12192000"/>
              <a:gd name="connsiteY856" fmla="*/ 3153822 h 4267200"/>
              <a:gd name="connsiteX857" fmla="*/ 11926558 w 12192000"/>
              <a:gd name="connsiteY857" fmla="*/ 3203134 h 4267200"/>
              <a:gd name="connsiteX858" fmla="*/ 11440430 w 12192000"/>
              <a:gd name="connsiteY858" fmla="*/ 1973028 h 4267200"/>
              <a:gd name="connsiteX859" fmla="*/ 11446754 w 12192000"/>
              <a:gd name="connsiteY859" fmla="*/ 1959605 h 4267200"/>
              <a:gd name="connsiteX860" fmla="*/ 11050651 w 12192000"/>
              <a:gd name="connsiteY860" fmla="*/ 1850495 h 4267200"/>
              <a:gd name="connsiteX861" fmla="*/ 10389960 w 12192000"/>
              <a:gd name="connsiteY861" fmla="*/ 1586232 h 4267200"/>
              <a:gd name="connsiteX862" fmla="*/ 10500699 w 12192000"/>
              <a:gd name="connsiteY862" fmla="*/ 1913175 h 4267200"/>
              <a:gd name="connsiteX863" fmla="*/ 10507814 w 12192000"/>
              <a:gd name="connsiteY863" fmla="*/ 1920694 h 4267200"/>
              <a:gd name="connsiteX864" fmla="*/ 10518908 w 12192000"/>
              <a:gd name="connsiteY864" fmla="*/ 1911226 h 4267200"/>
              <a:gd name="connsiteX865" fmla="*/ 11258935 w 12192000"/>
              <a:gd name="connsiteY865" fmla="*/ 2442781 h 4267200"/>
              <a:gd name="connsiteX866" fmla="*/ 11211663 w 12192000"/>
              <a:gd name="connsiteY866" fmla="*/ 2510325 h 4267200"/>
              <a:gd name="connsiteX867" fmla="*/ 10571295 w 12192000"/>
              <a:gd name="connsiteY867" fmla="*/ 2105302 h 4267200"/>
              <a:gd name="connsiteX868" fmla="*/ 10435737 w 12192000"/>
              <a:gd name="connsiteY868" fmla="*/ 2805672 h 4267200"/>
              <a:gd name="connsiteX869" fmla="*/ 10206831 w 12192000"/>
              <a:gd name="connsiteY869" fmla="*/ 3151701 h 4267200"/>
              <a:gd name="connsiteX870" fmla="*/ 10196482 w 12192000"/>
              <a:gd name="connsiteY870" fmla="*/ 3135084 h 4267200"/>
              <a:gd name="connsiteX871" fmla="*/ 10381882 w 12192000"/>
              <a:gd name="connsiteY871" fmla="*/ 2155807 h 4267200"/>
              <a:gd name="connsiteX872" fmla="*/ 10439260 w 12192000"/>
              <a:gd name="connsiteY872" fmla="*/ 1962486 h 4267200"/>
              <a:gd name="connsiteX873" fmla="*/ 10439409 w 12192000"/>
              <a:gd name="connsiteY873" fmla="*/ 1960615 h 4267200"/>
              <a:gd name="connsiteX874" fmla="*/ 10439915 w 12192000"/>
              <a:gd name="connsiteY874" fmla="*/ 1951821 h 4267200"/>
              <a:gd name="connsiteX875" fmla="*/ 10314241 w 12192000"/>
              <a:gd name="connsiteY875" fmla="*/ 1556749 h 4267200"/>
              <a:gd name="connsiteX876" fmla="*/ 10315061 w 12192000"/>
              <a:gd name="connsiteY876" fmla="*/ 1548729 h 4267200"/>
              <a:gd name="connsiteX877" fmla="*/ 9526158 w 12192000"/>
              <a:gd name="connsiteY877" fmla="*/ 1071804 h 4267200"/>
              <a:gd name="connsiteX878" fmla="*/ 9758689 w 12192000"/>
              <a:gd name="connsiteY878" fmla="*/ 1585512 h 4267200"/>
              <a:gd name="connsiteX879" fmla="*/ 9941392 w 12192000"/>
              <a:gd name="connsiteY879" fmla="*/ 2432858 h 4267200"/>
              <a:gd name="connsiteX880" fmla="*/ 9887724 w 12192000"/>
              <a:gd name="connsiteY880" fmla="*/ 2495762 h 4267200"/>
              <a:gd name="connsiteX881" fmla="*/ 9587446 w 12192000"/>
              <a:gd name="connsiteY881" fmla="*/ 1872898 h 4267200"/>
              <a:gd name="connsiteX882" fmla="*/ 9462810 w 12192000"/>
              <a:gd name="connsiteY882" fmla="*/ 1288346 h 4267200"/>
              <a:gd name="connsiteX883" fmla="*/ 9318575 w 12192000"/>
              <a:gd name="connsiteY883" fmla="*/ 1540820 h 4267200"/>
              <a:gd name="connsiteX884" fmla="*/ 9191090 w 12192000"/>
              <a:gd name="connsiteY884" fmla="*/ 1688355 h 4267200"/>
              <a:gd name="connsiteX885" fmla="*/ 9177757 w 12192000"/>
              <a:gd name="connsiteY885" fmla="*/ 1683354 h 4267200"/>
              <a:gd name="connsiteX886" fmla="*/ 9274865 w 12192000"/>
              <a:gd name="connsiteY886" fmla="*/ 1336896 h 4267200"/>
              <a:gd name="connsiteX887" fmla="*/ 9478649 w 12192000"/>
              <a:gd name="connsiteY887" fmla="*/ 1173376 h 4267200"/>
              <a:gd name="connsiteX888" fmla="*/ 9482281 w 12192000"/>
              <a:gd name="connsiteY888" fmla="*/ 1167830 h 4267200"/>
              <a:gd name="connsiteX889" fmla="*/ 9438637 w 12192000"/>
              <a:gd name="connsiteY889" fmla="*/ 1015438 h 4267200"/>
              <a:gd name="connsiteX890" fmla="*/ 9439458 w 12192000"/>
              <a:gd name="connsiteY890" fmla="*/ 1007420 h 4267200"/>
              <a:gd name="connsiteX891" fmla="*/ 9197105 w 12192000"/>
              <a:gd name="connsiteY891" fmla="*/ 808882 h 4267200"/>
              <a:gd name="connsiteX892" fmla="*/ 8973607 w 12192000"/>
              <a:gd name="connsiteY892" fmla="*/ 597733 h 4267200"/>
              <a:gd name="connsiteX893" fmla="*/ 8967512 w 12192000"/>
              <a:gd name="connsiteY893" fmla="*/ 1795211 h 4267200"/>
              <a:gd name="connsiteX894" fmla="*/ 8912526 w 12192000"/>
              <a:gd name="connsiteY894" fmla="*/ 1841464 h 4267200"/>
              <a:gd name="connsiteX895" fmla="*/ 8893391 w 12192000"/>
              <a:gd name="connsiteY895" fmla="*/ 572788 h 4267200"/>
              <a:gd name="connsiteX896" fmla="*/ 8902990 w 12192000"/>
              <a:gd name="connsiteY896" fmla="*/ 560750 h 4267200"/>
              <a:gd name="connsiteX897" fmla="*/ 8919102 w 12192000"/>
              <a:gd name="connsiteY897" fmla="*/ 542471 h 4267200"/>
              <a:gd name="connsiteX898" fmla="*/ 8661728 w 12192000"/>
              <a:gd name="connsiteY898" fmla="*/ 250903 h 4267200"/>
              <a:gd name="connsiteX899" fmla="*/ 8357758 w 12192000"/>
              <a:gd name="connsiteY899" fmla="*/ 0 h 4267200"/>
              <a:gd name="connsiteX900" fmla="*/ 8405492 w 12192000"/>
              <a:gd name="connsiteY900" fmla="*/ 0 h 4267200"/>
              <a:gd name="connsiteX901" fmla="*/ 8392083 w 12192000"/>
              <a:gd name="connsiteY901" fmla="*/ 30495 h 4267200"/>
              <a:gd name="connsiteX902" fmla="*/ 8339888 w 12192000"/>
              <a:gd name="connsiteY902" fmla="*/ 306259 h 4267200"/>
              <a:gd name="connsiteX903" fmla="*/ 8473847 w 12192000"/>
              <a:gd name="connsiteY903" fmla="*/ 727373 h 4267200"/>
              <a:gd name="connsiteX904" fmla="*/ 8454081 w 12192000"/>
              <a:gd name="connsiteY904" fmla="*/ 1611960 h 4267200"/>
              <a:gd name="connsiteX905" fmla="*/ 8396000 w 12192000"/>
              <a:gd name="connsiteY905" fmla="*/ 1663986 h 4267200"/>
              <a:gd name="connsiteX906" fmla="*/ 8238881 w 12192000"/>
              <a:gd name="connsiteY906" fmla="*/ 368438 h 4267200"/>
              <a:gd name="connsiteX907" fmla="*/ 7668140 w 12192000"/>
              <a:gd name="connsiteY907" fmla="*/ 942511 h 4267200"/>
              <a:gd name="connsiteX908" fmla="*/ 7637853 w 12192000"/>
              <a:gd name="connsiteY908" fmla="*/ 942567 h 4267200"/>
              <a:gd name="connsiteX909" fmla="*/ 7909649 w 12192000"/>
              <a:gd name="connsiteY909" fmla="*/ 489150 h 4267200"/>
              <a:gd name="connsiteX910" fmla="*/ 8256182 w 12192000"/>
              <a:gd name="connsiteY910" fmla="*/ 301724 h 4267200"/>
              <a:gd name="connsiteX911" fmla="*/ 8255912 w 12192000"/>
              <a:gd name="connsiteY911" fmla="*/ 276498 h 4267200"/>
              <a:gd name="connsiteX912" fmla="*/ 8315225 w 12192000"/>
              <a:gd name="connsiteY912" fmla="*/ 89075 h 4267200"/>
              <a:gd name="connsiteX913" fmla="*/ 7497388 w 12192000"/>
              <a:gd name="connsiteY913" fmla="*/ 0 h 4267200"/>
              <a:gd name="connsiteX914" fmla="*/ 7560921 w 12192000"/>
              <a:gd name="connsiteY914" fmla="*/ 0 h 4267200"/>
              <a:gd name="connsiteX915" fmla="*/ 7546742 w 12192000"/>
              <a:gd name="connsiteY915" fmla="*/ 68966 h 4267200"/>
              <a:gd name="connsiteX916" fmla="*/ 7488853 w 12192000"/>
              <a:gd name="connsiteY916" fmla="*/ 535687 h 4267200"/>
              <a:gd name="connsiteX917" fmla="*/ 7529509 w 12192000"/>
              <a:gd name="connsiteY917" fmla="*/ 380358 h 4267200"/>
              <a:gd name="connsiteX918" fmla="*/ 7585939 w 12192000"/>
              <a:gd name="connsiteY918" fmla="*/ 184712 h 4267200"/>
              <a:gd name="connsiteX919" fmla="*/ 7621792 w 12192000"/>
              <a:gd name="connsiteY919" fmla="*/ 87864 h 4267200"/>
              <a:gd name="connsiteX920" fmla="*/ 7654204 w 12192000"/>
              <a:gd name="connsiteY920" fmla="*/ 0 h 4267200"/>
              <a:gd name="connsiteX921" fmla="*/ 7683986 w 12192000"/>
              <a:gd name="connsiteY921" fmla="*/ 0 h 4267200"/>
              <a:gd name="connsiteX922" fmla="*/ 7647914 w 12192000"/>
              <a:gd name="connsiteY922" fmla="*/ 97640 h 4267200"/>
              <a:gd name="connsiteX923" fmla="*/ 7612524 w 12192000"/>
              <a:gd name="connsiteY923" fmla="*/ 193392 h 4267200"/>
              <a:gd name="connsiteX924" fmla="*/ 7557013 w 12192000"/>
              <a:gd name="connsiteY924" fmla="*/ 386853 h 4267200"/>
              <a:gd name="connsiteX925" fmla="*/ 7517286 w 12192000"/>
              <a:gd name="connsiteY925" fmla="*/ 539999 h 4267200"/>
              <a:gd name="connsiteX926" fmla="*/ 7704204 w 12192000"/>
              <a:gd name="connsiteY926" fmla="*/ 152292 h 4267200"/>
              <a:gd name="connsiteX927" fmla="*/ 7756975 w 12192000"/>
              <a:gd name="connsiteY927" fmla="*/ 0 h 4267200"/>
              <a:gd name="connsiteX928" fmla="*/ 7837329 w 12192000"/>
              <a:gd name="connsiteY928" fmla="*/ 0 h 4267200"/>
              <a:gd name="connsiteX929" fmla="*/ 7821760 w 12192000"/>
              <a:gd name="connsiteY929" fmla="*/ 65656 h 4267200"/>
              <a:gd name="connsiteX930" fmla="*/ 7488925 w 12192000"/>
              <a:gd name="connsiteY930" fmla="*/ 763628 h 4267200"/>
              <a:gd name="connsiteX931" fmla="*/ 7419999 w 12192000"/>
              <a:gd name="connsiteY931" fmla="*/ 774360 h 4267200"/>
              <a:gd name="connsiteX932" fmla="*/ 7487820 w 12192000"/>
              <a:gd name="connsiteY932" fmla="*/ 37416 h 4267200"/>
              <a:gd name="connsiteX933" fmla="*/ 3882765 w 12192000"/>
              <a:gd name="connsiteY933" fmla="*/ 0 h 4267200"/>
              <a:gd name="connsiteX934" fmla="*/ 3995099 w 12192000"/>
              <a:gd name="connsiteY934" fmla="*/ 0 h 4267200"/>
              <a:gd name="connsiteX935" fmla="*/ 4163818 w 12192000"/>
              <a:gd name="connsiteY935" fmla="*/ 234104 h 4267200"/>
              <a:gd name="connsiteX936" fmla="*/ 4172099 w 12192000"/>
              <a:gd name="connsiteY936" fmla="*/ 234207 h 4267200"/>
              <a:gd name="connsiteX937" fmla="*/ 4784282 w 12192000"/>
              <a:gd name="connsiteY937" fmla="*/ 276561 h 4267200"/>
              <a:gd name="connsiteX938" fmla="*/ 4801687 w 12192000"/>
              <a:gd name="connsiteY938" fmla="*/ 267764 h 4267200"/>
              <a:gd name="connsiteX939" fmla="*/ 6082788 w 12192000"/>
              <a:gd name="connsiteY939" fmla="*/ 64119 h 4267200"/>
              <a:gd name="connsiteX940" fmla="*/ 6099442 w 12192000"/>
              <a:gd name="connsiteY940" fmla="*/ 82568 h 4267200"/>
              <a:gd name="connsiteX941" fmla="*/ 4804137 w 12192000"/>
              <a:gd name="connsiteY941" fmla="*/ 320931 h 4267200"/>
              <a:gd name="connsiteX942" fmla="*/ 4227047 w 12192000"/>
              <a:gd name="connsiteY942" fmla="*/ 313415 h 4267200"/>
              <a:gd name="connsiteX943" fmla="*/ 4346041 w 12192000"/>
              <a:gd name="connsiteY943" fmla="*/ 456086 h 4267200"/>
              <a:gd name="connsiteX944" fmla="*/ 4870967 w 12192000"/>
              <a:gd name="connsiteY944" fmla="*/ 963061 h 4267200"/>
              <a:gd name="connsiteX945" fmla="*/ 4889647 w 12192000"/>
              <a:gd name="connsiteY945" fmla="*/ 957147 h 4267200"/>
              <a:gd name="connsiteX946" fmla="*/ 5422504 w 12192000"/>
              <a:gd name="connsiteY946" fmla="*/ 805191 h 4267200"/>
              <a:gd name="connsiteX947" fmla="*/ 6087656 w 12192000"/>
              <a:gd name="connsiteY947" fmla="*/ 826703 h 4267200"/>
              <a:gd name="connsiteX948" fmla="*/ 6058717 w 12192000"/>
              <a:gd name="connsiteY948" fmla="*/ 865992 h 4267200"/>
              <a:gd name="connsiteX949" fmla="*/ 4974153 w 12192000"/>
              <a:gd name="connsiteY949" fmla="*/ 1045456 h 4267200"/>
              <a:gd name="connsiteX950" fmla="*/ 5627835 w 12192000"/>
              <a:gd name="connsiteY950" fmla="*/ 1472077 h 4267200"/>
              <a:gd name="connsiteX951" fmla="*/ 5629817 w 12192000"/>
              <a:gd name="connsiteY951" fmla="*/ 1471412 h 4267200"/>
              <a:gd name="connsiteX952" fmla="*/ 5634124 w 12192000"/>
              <a:gd name="connsiteY952" fmla="*/ 1470572 h 4267200"/>
              <a:gd name="connsiteX953" fmla="*/ 5755832 w 12192000"/>
              <a:gd name="connsiteY953" fmla="*/ 1383886 h 4267200"/>
              <a:gd name="connsiteX954" fmla="*/ 6014186 w 12192000"/>
              <a:gd name="connsiteY954" fmla="*/ 1279799 h 4267200"/>
              <a:gd name="connsiteX955" fmla="*/ 6901619 w 12192000"/>
              <a:gd name="connsiteY955" fmla="*/ 1047874 h 4267200"/>
              <a:gd name="connsiteX956" fmla="*/ 6931566 w 12192000"/>
              <a:gd name="connsiteY956" fmla="*/ 1062034 h 4267200"/>
              <a:gd name="connsiteX957" fmla="*/ 5790982 w 12192000"/>
              <a:gd name="connsiteY957" fmla="*/ 1561380 h 4267200"/>
              <a:gd name="connsiteX958" fmla="*/ 6188971 w 12192000"/>
              <a:gd name="connsiteY958" fmla="*/ 1755168 h 4267200"/>
              <a:gd name="connsiteX959" fmla="*/ 6202446 w 12192000"/>
              <a:gd name="connsiteY959" fmla="*/ 1752268 h 4267200"/>
              <a:gd name="connsiteX960" fmla="*/ 7179560 w 12192000"/>
              <a:gd name="connsiteY960" fmla="*/ 1467551 h 4267200"/>
              <a:gd name="connsiteX961" fmla="*/ 7158730 w 12192000"/>
              <a:gd name="connsiteY961" fmla="*/ 1507835 h 4267200"/>
              <a:gd name="connsiteX962" fmla="*/ 6326959 w 12192000"/>
              <a:gd name="connsiteY962" fmla="*/ 1817686 h 4267200"/>
              <a:gd name="connsiteX963" fmla="*/ 6537433 w 12192000"/>
              <a:gd name="connsiteY963" fmla="*/ 1907790 h 4267200"/>
              <a:gd name="connsiteX964" fmla="*/ 6550221 w 12192000"/>
              <a:gd name="connsiteY964" fmla="*/ 1910729 h 4267200"/>
              <a:gd name="connsiteX965" fmla="*/ 6964438 w 12192000"/>
              <a:gd name="connsiteY965" fmla="*/ 2209505 h 4267200"/>
              <a:gd name="connsiteX966" fmla="*/ 7367862 w 12192000"/>
              <a:gd name="connsiteY966" fmla="*/ 2806833 h 4267200"/>
              <a:gd name="connsiteX967" fmla="*/ 7364329 w 12192000"/>
              <a:gd name="connsiteY967" fmla="*/ 2826907 h 4267200"/>
              <a:gd name="connsiteX968" fmla="*/ 7290545 w 12192000"/>
              <a:gd name="connsiteY968" fmla="*/ 2850663 h 4267200"/>
              <a:gd name="connsiteX969" fmla="*/ 6472036 w 12192000"/>
              <a:gd name="connsiteY969" fmla="*/ 1959003 h 4267200"/>
              <a:gd name="connsiteX970" fmla="*/ 5792897 w 12192000"/>
              <a:gd name="connsiteY970" fmla="*/ 1647747 h 4267200"/>
              <a:gd name="connsiteX971" fmla="*/ 5842751 w 12192000"/>
              <a:gd name="connsiteY971" fmla="*/ 1816112 h 4267200"/>
              <a:gd name="connsiteX972" fmla="*/ 5847424 w 12192000"/>
              <a:gd name="connsiteY972" fmla="*/ 1815776 h 4267200"/>
              <a:gd name="connsiteX973" fmla="*/ 6399821 w 12192000"/>
              <a:gd name="connsiteY973" fmla="*/ 2344799 h 4267200"/>
              <a:gd name="connsiteX974" fmla="*/ 6323232 w 12192000"/>
              <a:gd name="connsiteY974" fmla="*/ 2389634 h 4267200"/>
              <a:gd name="connsiteX975" fmla="*/ 5942958 w 12192000"/>
              <a:gd name="connsiteY975" fmla="*/ 2077708 h 4267200"/>
              <a:gd name="connsiteX976" fmla="*/ 5921559 w 12192000"/>
              <a:gd name="connsiteY976" fmla="*/ 2378596 h 4267200"/>
              <a:gd name="connsiteX977" fmla="*/ 5817651 w 12192000"/>
              <a:gd name="connsiteY977" fmla="*/ 3023919 h 4267200"/>
              <a:gd name="connsiteX978" fmla="*/ 5729634 w 12192000"/>
              <a:gd name="connsiteY978" fmla="*/ 3051849 h 4267200"/>
              <a:gd name="connsiteX979" fmla="*/ 5611018 w 12192000"/>
              <a:gd name="connsiteY979" fmla="*/ 2316769 h 4267200"/>
              <a:gd name="connsiteX980" fmla="*/ 5687608 w 12192000"/>
              <a:gd name="connsiteY980" fmla="*/ 2039972 h 4267200"/>
              <a:gd name="connsiteX981" fmla="*/ 5657554 w 12192000"/>
              <a:gd name="connsiteY981" fmla="*/ 1576445 h 4267200"/>
              <a:gd name="connsiteX982" fmla="*/ 5150475 w 12192000"/>
              <a:gd name="connsiteY982" fmla="*/ 1274012 h 4267200"/>
              <a:gd name="connsiteX983" fmla="*/ 5349142 w 12192000"/>
              <a:gd name="connsiteY983" fmla="*/ 2204405 h 4267200"/>
              <a:gd name="connsiteX984" fmla="*/ 5262214 w 12192000"/>
              <a:gd name="connsiteY984" fmla="*/ 2233836 h 4267200"/>
              <a:gd name="connsiteX985" fmla="*/ 4981539 w 12192000"/>
              <a:gd name="connsiteY985" fmla="*/ 1542201 h 4267200"/>
              <a:gd name="connsiteX986" fmla="*/ 4958461 w 12192000"/>
              <a:gd name="connsiteY986" fmla="*/ 1136957 h 4267200"/>
              <a:gd name="connsiteX987" fmla="*/ 4655015 w 12192000"/>
              <a:gd name="connsiteY987" fmla="*/ 891426 h 4267200"/>
              <a:gd name="connsiteX988" fmla="*/ 4348002 w 12192000"/>
              <a:gd name="connsiteY988" fmla="*/ 2205895 h 4267200"/>
              <a:gd name="connsiteX989" fmla="*/ 4262250 w 12192000"/>
              <a:gd name="connsiteY989" fmla="*/ 2219972 h 4267200"/>
              <a:gd name="connsiteX990" fmla="*/ 4550611 w 12192000"/>
              <a:gd name="connsiteY990" fmla="*/ 817540 h 4267200"/>
              <a:gd name="connsiteX991" fmla="*/ 4564418 w 12192000"/>
              <a:gd name="connsiteY991" fmla="*/ 808293 h 4267200"/>
              <a:gd name="connsiteX992" fmla="*/ 4266388 w 12192000"/>
              <a:gd name="connsiteY992" fmla="*/ 500083 h 4267200"/>
              <a:gd name="connsiteX993" fmla="*/ 4032842 w 12192000"/>
              <a:gd name="connsiteY993" fmla="*/ 211809 h 4267200"/>
              <a:gd name="connsiteX994" fmla="*/ 3721337 w 12192000"/>
              <a:gd name="connsiteY994" fmla="*/ 0 h 4267200"/>
              <a:gd name="connsiteX995" fmla="*/ 3797544 w 12192000"/>
              <a:gd name="connsiteY995" fmla="*/ 0 h 4267200"/>
              <a:gd name="connsiteX996" fmla="*/ 3775734 w 12192000"/>
              <a:gd name="connsiteY996" fmla="*/ 95131 h 4267200"/>
              <a:gd name="connsiteX997" fmla="*/ 3724807 w 12192000"/>
              <a:gd name="connsiteY997" fmla="*/ 272257 h 4267200"/>
              <a:gd name="connsiteX998" fmla="*/ 3726844 w 12192000"/>
              <a:gd name="connsiteY998" fmla="*/ 282988 h 4267200"/>
              <a:gd name="connsiteX999" fmla="*/ 3742664 w 12192000"/>
              <a:gd name="connsiteY999" fmla="*/ 279918 h 4267200"/>
              <a:gd name="connsiteX1000" fmla="*/ 4103910 w 12192000"/>
              <a:gd name="connsiteY1000" fmla="*/ 1161917 h 4267200"/>
              <a:gd name="connsiteX1001" fmla="*/ 4020269 w 12192000"/>
              <a:gd name="connsiteY1001" fmla="*/ 1200406 h 4267200"/>
              <a:gd name="connsiteX1002" fmla="*/ 3674882 w 12192000"/>
              <a:gd name="connsiteY1002" fmla="*/ 488524 h 4267200"/>
              <a:gd name="connsiteX1003" fmla="*/ 3132682 w 12192000"/>
              <a:gd name="connsiteY1003" fmla="*/ 1072284 h 4267200"/>
              <a:gd name="connsiteX1004" fmla="*/ 2716346 w 12192000"/>
              <a:gd name="connsiteY1004" fmla="*/ 1276376 h 4267200"/>
              <a:gd name="connsiteX1005" fmla="*/ 2716772 w 12192000"/>
              <a:gd name="connsiteY1005" fmla="*/ 1255462 h 4267200"/>
              <a:gd name="connsiteX1006" fmla="*/ 3471096 w 12192000"/>
              <a:gd name="connsiteY1006" fmla="*/ 437072 h 4267200"/>
              <a:gd name="connsiteX1007" fmla="*/ 3639057 w 12192000"/>
              <a:gd name="connsiteY1007" fmla="*/ 286334 h 4267200"/>
              <a:gd name="connsiteX1008" fmla="*/ 3640309 w 12192000"/>
              <a:gd name="connsiteY1008" fmla="*/ 284664 h 4267200"/>
              <a:gd name="connsiteX1009" fmla="*/ 3646022 w 12192000"/>
              <a:gd name="connsiteY1009" fmla="*/ 276711 h 4267200"/>
              <a:gd name="connsiteX1010" fmla="*/ 3707943 w 12192000"/>
              <a:gd name="connsiteY1010" fmla="*/ 65958 h 4267200"/>
              <a:gd name="connsiteX1011" fmla="*/ 2867960 w 12192000"/>
              <a:gd name="connsiteY1011" fmla="*/ 0 h 4267200"/>
              <a:gd name="connsiteX1012" fmla="*/ 2926351 w 12192000"/>
              <a:gd name="connsiteY1012" fmla="*/ 0 h 4267200"/>
              <a:gd name="connsiteX1013" fmla="*/ 2902823 w 12192000"/>
              <a:gd name="connsiteY1013" fmla="*/ 262929 h 4267200"/>
              <a:gd name="connsiteX1014" fmla="*/ 2940663 w 12192000"/>
              <a:gd name="connsiteY1014" fmla="*/ 140884 h 4267200"/>
              <a:gd name="connsiteX1015" fmla="*/ 2947039 w 12192000"/>
              <a:gd name="connsiteY1015" fmla="*/ 122524 h 4267200"/>
              <a:gd name="connsiteX1016" fmla="*/ 2984316 w 12192000"/>
              <a:gd name="connsiteY1016" fmla="*/ 0 h 4267200"/>
              <a:gd name="connsiteX1017" fmla="*/ 3016114 w 12192000"/>
              <a:gd name="connsiteY1017" fmla="*/ 0 h 4267200"/>
              <a:gd name="connsiteX1018" fmla="*/ 2979949 w 12192000"/>
              <a:gd name="connsiteY1018" fmla="*/ 119274 h 4267200"/>
              <a:gd name="connsiteX1019" fmla="*/ 3023879 w 12192000"/>
              <a:gd name="connsiteY1019" fmla="*/ 0 h 4267200"/>
              <a:gd name="connsiteX1020" fmla="*/ 3105400 w 12192000"/>
              <a:gd name="connsiteY1020" fmla="*/ 0 h 4267200"/>
              <a:gd name="connsiteX1021" fmla="*/ 3094669 w 12192000"/>
              <a:gd name="connsiteY1021" fmla="*/ 30308 h 4267200"/>
              <a:gd name="connsiteX1022" fmla="*/ 2901945 w 12192000"/>
              <a:gd name="connsiteY1022" fmla="*/ 466538 h 4267200"/>
              <a:gd name="connsiteX1023" fmla="*/ 2815209 w 12192000"/>
              <a:gd name="connsiteY1023" fmla="*/ 497361 h 4267200"/>
              <a:gd name="connsiteX1024" fmla="*/ 2844845 w 12192000"/>
              <a:gd name="connsiteY1024" fmla="*/ 127638 h 4267200"/>
              <a:gd name="connsiteX1025" fmla="*/ 1057230 w 12192000"/>
              <a:gd name="connsiteY1025" fmla="*/ 0 h 4267200"/>
              <a:gd name="connsiteX1026" fmla="*/ 1111003 w 12192000"/>
              <a:gd name="connsiteY1026" fmla="*/ 0 h 4267200"/>
              <a:gd name="connsiteX1027" fmla="*/ 1125553 w 12192000"/>
              <a:gd name="connsiteY1027" fmla="*/ 52588 h 4267200"/>
              <a:gd name="connsiteX1028" fmla="*/ 1304276 w 12192000"/>
              <a:gd name="connsiteY1028" fmla="*/ 476275 h 4267200"/>
              <a:gd name="connsiteX1029" fmla="*/ 1492066 w 12192000"/>
              <a:gd name="connsiteY1029" fmla="*/ 886333 h 4267200"/>
              <a:gd name="connsiteX1030" fmla="*/ 1423698 w 12192000"/>
              <a:gd name="connsiteY1030" fmla="*/ 710817 h 4267200"/>
              <a:gd name="connsiteX1031" fmla="*/ 1357609 w 12192000"/>
              <a:gd name="connsiteY1031" fmla="*/ 532892 h 4267200"/>
              <a:gd name="connsiteX1032" fmla="*/ 1309550 w 12192000"/>
              <a:gd name="connsiteY1032" fmla="*/ 374031 h 4267200"/>
              <a:gd name="connsiteX1033" fmla="*/ 1193673 w 12192000"/>
              <a:gd name="connsiteY1033" fmla="*/ 49533 h 4267200"/>
              <a:gd name="connsiteX1034" fmla="*/ 1164391 w 12192000"/>
              <a:gd name="connsiteY1034" fmla="*/ 0 h 4267200"/>
              <a:gd name="connsiteX1035" fmla="*/ 1200666 w 12192000"/>
              <a:gd name="connsiteY1035" fmla="*/ 0 h 4267200"/>
              <a:gd name="connsiteX1036" fmla="*/ 1223408 w 12192000"/>
              <a:gd name="connsiteY1036" fmla="*/ 38996 h 4267200"/>
              <a:gd name="connsiteX1037" fmla="*/ 1339635 w 12192000"/>
              <a:gd name="connsiteY1037" fmla="*/ 365517 h 4267200"/>
              <a:gd name="connsiteX1038" fmla="*/ 1387469 w 12192000"/>
              <a:gd name="connsiteY1038" fmla="*/ 523079 h 4267200"/>
              <a:gd name="connsiteX1039" fmla="*/ 1452685 w 12192000"/>
              <a:gd name="connsiteY1039" fmla="*/ 699806 h 4267200"/>
              <a:gd name="connsiteX1040" fmla="*/ 1492092 w 12192000"/>
              <a:gd name="connsiteY1040" fmla="*/ 800424 h 4267200"/>
              <a:gd name="connsiteX1041" fmla="*/ 1455302 w 12192000"/>
              <a:gd name="connsiteY1041" fmla="*/ 632913 h 4267200"/>
              <a:gd name="connsiteX1042" fmla="*/ 1222336 w 12192000"/>
              <a:gd name="connsiteY1042" fmla="*/ 9480 h 4267200"/>
              <a:gd name="connsiteX1043" fmla="*/ 1214634 w 12192000"/>
              <a:gd name="connsiteY1043" fmla="*/ 0 h 4267200"/>
              <a:gd name="connsiteX1044" fmla="*/ 1289827 w 12192000"/>
              <a:gd name="connsiteY1044" fmla="*/ 0 h 4267200"/>
              <a:gd name="connsiteX1045" fmla="*/ 1321076 w 12192000"/>
              <a:gd name="connsiteY1045" fmla="*/ 59722 h 4267200"/>
              <a:gd name="connsiteX1046" fmla="*/ 1512579 w 12192000"/>
              <a:gd name="connsiteY1046" fmla="*/ 626441 h 4267200"/>
              <a:gd name="connsiteX1047" fmla="*/ 1506076 w 12192000"/>
              <a:gd name="connsiteY1047" fmla="*/ 1089289 h 4267200"/>
              <a:gd name="connsiteX1048" fmla="*/ 1486346 w 12192000"/>
              <a:gd name="connsiteY1048" fmla="*/ 1079919 h 4267200"/>
              <a:gd name="connsiteX1049" fmla="*/ 1070511 w 12192000"/>
              <a:gd name="connsiteY1049" fmla="*/ 48609 h 4267200"/>
              <a:gd name="connsiteX1050" fmla="*/ 43151 w 12192000"/>
              <a:gd name="connsiteY1050" fmla="*/ 0 h 4267200"/>
              <a:gd name="connsiteX1051" fmla="*/ 95283 w 12192000"/>
              <a:gd name="connsiteY1051" fmla="*/ 0 h 4267200"/>
              <a:gd name="connsiteX1052" fmla="*/ 300708 w 12192000"/>
              <a:gd name="connsiteY1052" fmla="*/ 154571 h 4267200"/>
              <a:gd name="connsiteX1053" fmla="*/ 530414 w 12192000"/>
              <a:gd name="connsiteY1053" fmla="*/ 354673 h 4267200"/>
              <a:gd name="connsiteX1054" fmla="*/ 333785 w 12192000"/>
              <a:gd name="connsiteY1054" fmla="*/ 161564 h 4267200"/>
              <a:gd name="connsiteX1055" fmla="*/ 147005 w 12192000"/>
              <a:gd name="connsiteY1055" fmla="*/ 0 h 4267200"/>
              <a:gd name="connsiteX1056" fmla="*/ 272509 w 12192000"/>
              <a:gd name="connsiteY1056" fmla="*/ 0 h 4267200"/>
              <a:gd name="connsiteX1057" fmla="*/ 326276 w 12192000"/>
              <a:gd name="connsiteY1057" fmla="*/ 45847 h 4267200"/>
              <a:gd name="connsiteX1058" fmla="*/ 823759 w 12192000"/>
              <a:gd name="connsiteY1058" fmla="*/ 574145 h 4267200"/>
              <a:gd name="connsiteX1059" fmla="*/ 811254 w 12192000"/>
              <a:gd name="connsiteY1059" fmla="*/ 665546 h 4267200"/>
              <a:gd name="connsiteX1060" fmla="*/ 154042 w 12192000"/>
              <a:gd name="connsiteY1060" fmla="*/ 261522 h 4267200"/>
              <a:gd name="connsiteX1061" fmla="*/ 13550 w 12192000"/>
              <a:gd name="connsiteY1061" fmla="*/ 158423 h 4267200"/>
              <a:gd name="connsiteX1062" fmla="*/ 0 w 12192000"/>
              <a:gd name="connsiteY1062" fmla="*/ 146618 h 4267200"/>
              <a:gd name="connsiteX1063" fmla="*/ 0 w 12192000"/>
              <a:gd name="connsiteY1063" fmla="*/ 59161 h 4267200"/>
              <a:gd name="connsiteX1064" fmla="*/ 45427 w 12192000"/>
              <a:gd name="connsiteY1064" fmla="*/ 101078 h 4267200"/>
              <a:gd name="connsiteX1065" fmla="*/ 630103 w 12192000"/>
              <a:gd name="connsiteY1065" fmla="*/ 485885 h 4267200"/>
              <a:gd name="connsiteX1066" fmla="*/ 532040 w 12192000"/>
              <a:gd name="connsiteY1066" fmla="*/ 399359 h 4267200"/>
              <a:gd name="connsiteX1067" fmla="*/ 517618 w 12192000"/>
              <a:gd name="connsiteY1067" fmla="*/ 385726 h 4267200"/>
              <a:gd name="connsiteX1068" fmla="*/ 285074 w 12192000"/>
              <a:gd name="connsiteY1068" fmla="*/ 182755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</a:cxnLst>
            <a:rect l="l" t="t" r="r" b="b"/>
            <a:pathLst>
              <a:path w="12192000" h="4267200">
                <a:moveTo>
                  <a:pt x="2537169" y="4125568"/>
                </a:moveTo>
                <a:cubicBezTo>
                  <a:pt x="2788218" y="4126068"/>
                  <a:pt x="3025872" y="4161336"/>
                  <a:pt x="3246267" y="4262961"/>
                </a:cubicBezTo>
                <a:lnTo>
                  <a:pt x="3253970" y="4267200"/>
                </a:lnTo>
                <a:lnTo>
                  <a:pt x="3071791" y="4267200"/>
                </a:lnTo>
                <a:lnTo>
                  <a:pt x="2975095" y="4243356"/>
                </a:lnTo>
                <a:cubicBezTo>
                  <a:pt x="2862058" y="4220032"/>
                  <a:pt x="2745568" y="4209031"/>
                  <a:pt x="2626982" y="4206450"/>
                </a:cubicBez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lnTo>
                  <a:pt x="2900997" y="4267200"/>
                </a:lnTo>
                <a:lnTo>
                  <a:pt x="2705858" y="4267200"/>
                </a:lnTo>
                <a:lnTo>
                  <a:pt x="2561467" y="4246270"/>
                </a:lnTo>
                <a:cubicBezTo>
                  <a:pt x="2476258" y="4235123"/>
                  <a:pt x="2390533" y="4225627"/>
                  <a:pt x="2305292" y="4219492"/>
                </a:cubicBezTo>
                <a:lnTo>
                  <a:pt x="2409349" y="4267200"/>
                </a:lnTo>
                <a:lnTo>
                  <a:pt x="2266705" y="4267200"/>
                </a:lnTo>
                <a:lnTo>
                  <a:pt x="2183576" y="4227150"/>
                </a:lnTo>
                <a:cubicBezTo>
                  <a:pt x="2170260" y="4220226"/>
                  <a:pt x="2115765" y="4150220"/>
                  <a:pt x="2151029" y="4146947"/>
                </a:cubicBezTo>
                <a:cubicBezTo>
                  <a:pt x="2282770" y="4133761"/>
                  <a:pt x="2411644" y="4125319"/>
                  <a:pt x="2537169" y="4125568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3174829" y="3620110"/>
                </a:moveTo>
                <a:cubicBezTo>
                  <a:pt x="3177710" y="3619202"/>
                  <a:pt x="3182308" y="3620648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582321" y="4117314"/>
                  <a:pt x="3599153" y="4153173"/>
                  <a:pt x="3611854" y="4188366"/>
                </a:cubicBezTo>
                <a:lnTo>
                  <a:pt x="3631583" y="4267200"/>
                </a:lnTo>
                <a:lnTo>
                  <a:pt x="3575699" y="4267200"/>
                </a:lnTo>
                <a:lnTo>
                  <a:pt x="3575567" y="4263588"/>
                </a:lnTo>
                <a:cubicBezTo>
                  <a:pt x="3563792" y="4170010"/>
                  <a:pt x="3527316" y="4081090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ubicBezTo>
                  <a:pt x="3324815" y="3824296"/>
                  <a:pt x="3358740" y="3880691"/>
                  <a:pt x="3390805" y="3937163"/>
                </a:cubicBezTo>
                <a:cubicBezTo>
                  <a:pt x="3450145" y="4040978"/>
                  <a:pt x="3506325" y="4144397"/>
                  <a:pt x="3545740" y="4251102"/>
                </a:cubicBezTo>
                <a:lnTo>
                  <a:pt x="3550709" y="4267200"/>
                </a:lnTo>
                <a:lnTo>
                  <a:pt x="3513586" y="4267200"/>
                </a:lnTo>
                <a:lnTo>
                  <a:pt x="3470728" y="4152456"/>
                </a:lnTo>
                <a:cubicBezTo>
                  <a:pt x="3439124" y="4085665"/>
                  <a:pt x="3402484" y="4019598"/>
                  <a:pt x="3364433" y="3953121"/>
                </a:cubicBezTo>
                <a:lnTo>
                  <a:pt x="3316479" y="3872136"/>
                </a:lnTo>
                <a:lnTo>
                  <a:pt x="3504482" y="4267200"/>
                </a:lnTo>
                <a:lnTo>
                  <a:pt x="3467547" y="4267200"/>
                </a:lnTo>
                <a:lnTo>
                  <a:pt x="3177952" y="3657386"/>
                </a:lnTo>
                <a:cubicBezTo>
                  <a:pt x="3172991" y="3646754"/>
                  <a:pt x="3166185" y="3622836"/>
                  <a:pt x="3174829" y="3620110"/>
                </a:cubicBezTo>
                <a:close/>
                <a:moveTo>
                  <a:pt x="11279315" y="3618448"/>
                </a:moveTo>
                <a:cubicBezTo>
                  <a:pt x="11299830" y="3614620"/>
                  <a:pt x="11318737" y="3618623"/>
                  <a:pt x="11317765" y="3638405"/>
                </a:cubicBezTo>
                <a:cubicBezTo>
                  <a:pt x="11309587" y="3820966"/>
                  <a:pt x="11315203" y="4012597"/>
                  <a:pt x="11304886" y="4200582"/>
                </a:cubicBezTo>
                <a:lnTo>
                  <a:pt x="11298904" y="4267200"/>
                </a:lnTo>
                <a:lnTo>
                  <a:pt x="11213088" y="4267200"/>
                </a:lnTo>
                <a:lnTo>
                  <a:pt x="11219157" y="4210725"/>
                </a:lnTo>
                <a:cubicBezTo>
                  <a:pt x="11223807" y="4119600"/>
                  <a:pt x="11224640" y="4027718"/>
                  <a:pt x="11225213" y="3936722"/>
                </a:cubicBezTo>
                <a:cubicBezTo>
                  <a:pt x="11207028" y="4022695"/>
                  <a:pt x="11194593" y="4110355"/>
                  <a:pt x="11182914" y="4196771"/>
                </a:cubicBezTo>
                <a:lnTo>
                  <a:pt x="11172266" y="4267200"/>
                </a:lnTo>
                <a:lnTo>
                  <a:pt x="11140975" y="4267200"/>
                </a:lnTo>
                <a:lnTo>
                  <a:pt x="11152239" y="4192628"/>
                </a:lnTo>
                <a:cubicBezTo>
                  <a:pt x="11165272" y="4096160"/>
                  <a:pt x="11178361" y="3997344"/>
                  <a:pt x="11201005" y="3900089"/>
                </a:cubicBezTo>
                <a:cubicBezTo>
                  <a:pt x="11166930" y="3979173"/>
                  <a:pt x="11134730" y="4058831"/>
                  <a:pt x="11105754" y="4139192"/>
                </a:cubicBezTo>
                <a:lnTo>
                  <a:pt x="11065821" y="4267200"/>
                </a:lnTo>
                <a:lnTo>
                  <a:pt x="10978133" y="4267200"/>
                </a:lnTo>
                <a:lnTo>
                  <a:pt x="11088889" y="3963916"/>
                </a:lnTo>
                <a:cubicBezTo>
                  <a:pt x="11133459" y="3856779"/>
                  <a:pt x="11181967" y="3750740"/>
                  <a:pt x="11231212" y="3645474"/>
                </a:cubicBezTo>
                <a:cubicBezTo>
                  <a:pt x="11236675" y="3633934"/>
                  <a:pt x="11258799" y="3622276"/>
                  <a:pt x="11279315" y="3618448"/>
                </a:cubicBezTo>
                <a:close/>
                <a:moveTo>
                  <a:pt x="10296877" y="3526602"/>
                </a:moveTo>
                <a:cubicBezTo>
                  <a:pt x="10305089" y="3527517"/>
                  <a:pt x="10311503" y="3531079"/>
                  <a:pt x="10314210" y="3538353"/>
                </a:cubicBezTo>
                <a:cubicBezTo>
                  <a:pt x="10361472" y="3659113"/>
                  <a:pt x="10407318" y="3780392"/>
                  <a:pt x="10450858" y="3902477"/>
                </a:cubicBezTo>
                <a:lnTo>
                  <a:pt x="10572255" y="4267200"/>
                </a:lnTo>
                <a:lnTo>
                  <a:pt x="10477642" y="4267200"/>
                </a:lnTo>
                <a:lnTo>
                  <a:pt x="10436479" y="4144570"/>
                </a:lnTo>
                <a:cubicBezTo>
                  <a:pt x="10386976" y="3995354"/>
                  <a:pt x="10333255" y="3848072"/>
                  <a:pt x="10277529" y="3701307"/>
                </a:cubicBez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lnTo>
                  <a:pt x="10431445" y="4267200"/>
                </a:lnTo>
                <a:lnTo>
                  <a:pt x="10398237" y="4267200"/>
                </a:lnTo>
                <a:lnTo>
                  <a:pt x="10356661" y="4157302"/>
                </a:lnTo>
                <a:cubicBezTo>
                  <a:pt x="10321871" y="4061517"/>
                  <a:pt x="10289232" y="3966669"/>
                  <a:pt x="10268559" y="3871054"/>
                </a:cubicBezTo>
                <a:cubicBezTo>
                  <a:pt x="10272790" y="3985997"/>
                  <a:pt x="10299544" y="4094770"/>
                  <a:pt x="10340065" y="4201637"/>
                </a:cubicBezTo>
                <a:lnTo>
                  <a:pt x="10368861" y="4267200"/>
                </a:lnTo>
                <a:lnTo>
                  <a:pt x="10267862" y="4267200"/>
                </a:lnTo>
                <a:lnTo>
                  <a:pt x="10236210" y="4185635"/>
                </a:lnTo>
                <a:cubicBezTo>
                  <a:pt x="10169925" y="3991261"/>
                  <a:pt x="10150284" y="3789583"/>
                  <a:pt x="10225980" y="3561061"/>
                </a:cubicBezTo>
                <a:cubicBezTo>
                  <a:pt x="10231424" y="3544935"/>
                  <a:pt x="10272241" y="3523857"/>
                  <a:pt x="10296877" y="3526602"/>
                </a:cubicBezTo>
                <a:close/>
                <a:moveTo>
                  <a:pt x="3429186" y="3458784"/>
                </a:moveTo>
                <a:cubicBezTo>
                  <a:pt x="3434043" y="3458424"/>
                  <a:pt x="3439865" y="3459167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08451" y="4027538"/>
                  <a:pt x="4593765" y="4093753"/>
                  <a:pt x="4659448" y="4172746"/>
                </a:cubicBezTo>
                <a:lnTo>
                  <a:pt x="4719140" y="4267200"/>
                </a:lnTo>
                <a:lnTo>
                  <a:pt x="4641222" y="4267200"/>
                </a:lnTo>
                <a:lnTo>
                  <a:pt x="4599968" y="4207074"/>
                </a:lnTo>
                <a:cubicBezTo>
                  <a:pt x="4478590" y="4057581"/>
                  <a:pt x="4278987" y="3946713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48555" y="4189447"/>
                  <a:pt x="4498141" y="4221114"/>
                  <a:pt x="4546299" y="4254934"/>
                </a:cubicBezTo>
                <a:lnTo>
                  <a:pt x="4561743" y="4267200"/>
                </a:lnTo>
                <a:lnTo>
                  <a:pt x="4509274" y="4267200"/>
                </a:lnTo>
                <a:lnTo>
                  <a:pt x="4383389" y="4184369"/>
                </a:ln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lnTo>
                  <a:pt x="4408201" y="4267200"/>
                </a:lnTo>
                <a:lnTo>
                  <a:pt x="4250346" y="4267200"/>
                </a:lnTo>
                <a:lnTo>
                  <a:pt x="4245269" y="4265040"/>
                </a:lnTo>
                <a:cubicBezTo>
                  <a:pt x="4167858" y="4230709"/>
                  <a:pt x="4095232" y="4193560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8505" y="3517876"/>
                  <a:pt x="3395188" y="3461306"/>
                  <a:pt x="3429186" y="3458784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591522" y="3395900"/>
                  <a:pt x="5656650" y="3795361"/>
                  <a:pt x="5567647" y="4190286"/>
                </a:cubicBezTo>
                <a:lnTo>
                  <a:pt x="5545854" y="4267200"/>
                </a:lnTo>
                <a:lnTo>
                  <a:pt x="5391871" y="4267200"/>
                </a:lnTo>
                <a:lnTo>
                  <a:pt x="5318171" y="4175818"/>
                </a:lnTo>
                <a:cubicBezTo>
                  <a:pt x="5204859" y="4048423"/>
                  <a:pt x="5075331" y="3936412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55961" y="4107518"/>
                  <a:pt x="5200834" y="4148352"/>
                  <a:pt x="5246890" y="4187633"/>
                </a:cubicBezTo>
                <a:lnTo>
                  <a:pt x="5347266" y="4267200"/>
                </a:lnTo>
                <a:lnTo>
                  <a:pt x="5164092" y="4267200"/>
                </a:lnTo>
                <a:lnTo>
                  <a:pt x="5108945" y="4232176"/>
                </a:lnTo>
                <a:cubicBezTo>
                  <a:pt x="4772838" y="3999708"/>
                  <a:pt x="4490756" y="358196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lnTo>
                  <a:pt x="10028060" y="4267200"/>
                </a:lnTo>
                <a:lnTo>
                  <a:pt x="9651813" y="4267200"/>
                </a:lnTo>
                <a:lnTo>
                  <a:pt x="9814527" y="4248048"/>
                </a:lnTo>
                <a:cubicBezTo>
                  <a:pt x="9748431" y="4225943"/>
                  <a:pt x="9681848" y="4217991"/>
                  <a:pt x="9615182" y="4220499"/>
                </a:cubicBezTo>
                <a:cubicBezTo>
                  <a:pt x="9565183" y="4222381"/>
                  <a:pt x="9515136" y="4230147"/>
                  <a:pt x="9465210" y="4242240"/>
                </a:cubicBezTo>
                <a:lnTo>
                  <a:pt x="9387108" y="4267200"/>
                </a:lnTo>
                <a:lnTo>
                  <a:pt x="9268441" y="4267200"/>
                </a:lnTo>
                <a:lnTo>
                  <a:pt x="9307676" y="4251276"/>
                </a:lnTo>
                <a:cubicBezTo>
                  <a:pt x="9459842" y="4196603"/>
                  <a:pt x="9613869" y="4164948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473491" y="3921431"/>
                  <a:pt x="1402113" y="4025542"/>
                  <a:pt x="1325720" y="4125411"/>
                </a:cubicBezTo>
                <a:lnTo>
                  <a:pt x="1206279" y="4267200"/>
                </a:lnTo>
                <a:lnTo>
                  <a:pt x="1115040" y="4267200"/>
                </a:lnTo>
                <a:lnTo>
                  <a:pt x="1258195" y="4099624"/>
                </a:lnTo>
                <a:cubicBezTo>
                  <a:pt x="1315987" y="4027073"/>
                  <a:pt x="1371166" y="3952247"/>
                  <a:pt x="1423113" y="3874565"/>
                </a:cubicBezTo>
                <a:lnTo>
                  <a:pt x="1260565" y="4031982"/>
                </a:lnTo>
                <a:cubicBezTo>
                  <a:pt x="1197929" y="4092559"/>
                  <a:pt x="1134310" y="4154329"/>
                  <a:pt x="1073327" y="4218727"/>
                </a:cubicBezTo>
                <a:lnTo>
                  <a:pt x="1032294" y="4267200"/>
                </a:lnTo>
                <a:lnTo>
                  <a:pt x="993830" y="4267200"/>
                </a:lnTo>
                <a:lnTo>
                  <a:pt x="1051860" y="4198693"/>
                </a:lnTo>
                <a:cubicBezTo>
                  <a:pt x="1113440" y="4133732"/>
                  <a:pt x="1177549" y="4071540"/>
                  <a:pt x="1240607" y="4010401"/>
                </a:cubicBezTo>
                <a:lnTo>
                  <a:pt x="1310106" y="3943217"/>
                </a:lnTo>
                <a:cubicBezTo>
                  <a:pt x="1174685" y="4033303"/>
                  <a:pt x="1054913" y="4139624"/>
                  <a:pt x="952103" y="4265972"/>
                </a:cubicBezTo>
                <a:lnTo>
                  <a:pt x="951207" y="4267200"/>
                </a:lnTo>
                <a:lnTo>
                  <a:pt x="862760" y="4267200"/>
                </a:lnTo>
                <a:lnTo>
                  <a:pt x="909145" y="4199225"/>
                </a:ln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549674" y="4147907"/>
                  <a:pt x="460581" y="4194508"/>
                  <a:pt x="372807" y="4243651"/>
                </a:cubicBezTo>
                <a:lnTo>
                  <a:pt x="332830" y="4267200"/>
                </a:lnTo>
                <a:lnTo>
                  <a:pt x="168301" y="4267200"/>
                </a:lnTo>
                <a:lnTo>
                  <a:pt x="278002" y="4201399"/>
                </a:lnTo>
                <a:cubicBezTo>
                  <a:pt x="359885" y="4153808"/>
                  <a:pt x="442683" y="4107866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519814" y="4027898"/>
                  <a:pt x="352828" y="4127506"/>
                  <a:pt x="192528" y="4236299"/>
                </a:cubicBezTo>
                <a:lnTo>
                  <a:pt x="148586" y="4267200"/>
                </a:lnTo>
                <a:lnTo>
                  <a:pt x="98116" y="4267200"/>
                </a:lnTo>
                <a:lnTo>
                  <a:pt x="169669" y="4216852"/>
                </a:lnTo>
                <a:cubicBezTo>
                  <a:pt x="333361" y="4105506"/>
                  <a:pt x="504130" y="4002947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ubicBezTo>
                  <a:pt x="1247578" y="3654578"/>
                  <a:pt x="1180153" y="3656293"/>
                  <a:pt x="1109304" y="3669030"/>
                </a:cubicBezTo>
                <a:cubicBezTo>
                  <a:pt x="794692" y="3725281"/>
                  <a:pt x="516258" y="3901624"/>
                  <a:pt x="258951" y="4111994"/>
                </a:cubicBezTo>
                <a:lnTo>
                  <a:pt x="80807" y="4267200"/>
                </a:lnTo>
                <a:lnTo>
                  <a:pt x="0" y="4267200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8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57201"/>
            <a:ext cx="11277600" cy="5943598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F22B30-CBC8-7E08-B4EC-77EC4819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990599"/>
            <a:ext cx="9906000" cy="685800"/>
          </a:xfrm>
        </p:spPr>
        <p:txBody>
          <a:bodyPr anchor="t">
            <a:normAutofit/>
          </a:bodyPr>
          <a:lstStyle/>
          <a:p>
            <a:r>
              <a:rPr lang="en-US" sz="4000">
                <a:ea typeface="+mj-lt"/>
                <a:cs typeface="+mj-lt"/>
              </a:rPr>
              <a:t>Supervised Learning: 3 Easy Steps</a:t>
            </a:r>
            <a:endParaRPr lang="en-US" sz="400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B990884-7F09-5A9D-1548-ED2DB58668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0232903"/>
              </p:ext>
            </p:extLst>
          </p:nvPr>
        </p:nvGraphicFramePr>
        <p:xfrm>
          <a:off x="685800" y="2137228"/>
          <a:ext cx="10820400" cy="3733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20586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6AAAD7-67B7-4339-865A-08A9D272F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Training, Validation, Testing</a:t>
            </a:r>
          </a:p>
        </p:txBody>
      </p:sp>
      <p:sp>
        <p:nvSpPr>
          <p:cNvPr id="28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F5D4266E-F248-43F0-A6E8-E3B65D2CE1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9831121"/>
              </p:ext>
            </p:extLst>
          </p:nvPr>
        </p:nvGraphicFramePr>
        <p:xfrm>
          <a:off x="4654296" y="920705"/>
          <a:ext cx="7214617" cy="4989159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986045">
                  <a:extLst>
                    <a:ext uri="{9D8B030D-6E8A-4147-A177-3AD203B41FA5}">
                      <a16:colId xmlns:a16="http://schemas.microsoft.com/office/drawing/2014/main" val="371348747"/>
                    </a:ext>
                  </a:extLst>
                </a:gridCol>
                <a:gridCol w="1712868">
                  <a:extLst>
                    <a:ext uri="{9D8B030D-6E8A-4147-A177-3AD203B41FA5}">
                      <a16:colId xmlns:a16="http://schemas.microsoft.com/office/drawing/2014/main" val="246946289"/>
                    </a:ext>
                  </a:extLst>
                </a:gridCol>
                <a:gridCol w="1639257">
                  <a:extLst>
                    <a:ext uri="{9D8B030D-6E8A-4147-A177-3AD203B41FA5}">
                      <a16:colId xmlns:a16="http://schemas.microsoft.com/office/drawing/2014/main" val="840235551"/>
                    </a:ext>
                  </a:extLst>
                </a:gridCol>
                <a:gridCol w="1876447">
                  <a:extLst>
                    <a:ext uri="{9D8B030D-6E8A-4147-A177-3AD203B41FA5}">
                      <a16:colId xmlns:a16="http://schemas.microsoft.com/office/drawing/2014/main" val="1809221315"/>
                    </a:ext>
                  </a:extLst>
                </a:gridCol>
              </a:tblGrid>
              <a:tr h="95284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600"/>
                        <a:t>Set</a:t>
                      </a:r>
                    </a:p>
                  </a:txBody>
                  <a:tcPr marL="129979" marR="129979" marT="64990" marB="6499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600"/>
                        <a:t>% of photos</a:t>
                      </a:r>
                    </a:p>
                  </a:txBody>
                  <a:tcPr marL="129979" marR="129979" marT="64990" marB="6499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600"/>
                        <a:t>Purpose</a:t>
                      </a:r>
                    </a:p>
                  </a:txBody>
                  <a:tcPr marL="129979" marR="129979" marT="64990" marB="6499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600"/>
                        <a:t>Shown to model?</a:t>
                      </a:r>
                    </a:p>
                  </a:txBody>
                  <a:tcPr marL="129979" marR="129979" marT="64990" marB="64990" anchor="ctr"/>
                </a:tc>
                <a:extLst>
                  <a:ext uri="{0D108BD9-81ED-4DB2-BD59-A6C34878D82A}">
                    <a16:rowId xmlns:a16="http://schemas.microsoft.com/office/drawing/2014/main" val="4276102733"/>
                  </a:ext>
                </a:extLst>
              </a:tr>
              <a:tr h="134543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600" b="1"/>
                        <a:t>Train</a:t>
                      </a:r>
                      <a:endParaRPr lang="en-US" sz="2600"/>
                    </a:p>
                  </a:txBody>
                  <a:tcPr marL="129979" marR="129979" marT="64990" marB="6499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600"/>
                        <a:t>70–80 %</a:t>
                      </a:r>
                    </a:p>
                  </a:txBody>
                  <a:tcPr marL="129979" marR="129979" marT="64990" marB="6499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600"/>
                        <a:t>Let the model learn</a:t>
                      </a:r>
                    </a:p>
                  </a:txBody>
                  <a:tcPr marL="129979" marR="129979" marT="64990" marB="6499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600"/>
                        <a:t>✅ many times</a:t>
                      </a:r>
                    </a:p>
                  </a:txBody>
                  <a:tcPr marL="129979" marR="129979" marT="64990" marB="64990" anchor="ctr"/>
                </a:tc>
                <a:extLst>
                  <a:ext uri="{0D108BD9-81ED-4DB2-BD59-A6C34878D82A}">
                    <a16:rowId xmlns:a16="http://schemas.microsoft.com/office/drawing/2014/main" val="2047450147"/>
                  </a:ext>
                </a:extLst>
              </a:tr>
              <a:tr h="134543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600" b="1"/>
                        <a:t>Validation</a:t>
                      </a:r>
                      <a:endParaRPr lang="en-US" sz="2600"/>
                    </a:p>
                  </a:txBody>
                  <a:tcPr marL="129979" marR="129979" marT="64990" marB="6499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600"/>
                        <a:t>10–20 %</a:t>
                      </a:r>
                    </a:p>
                  </a:txBody>
                  <a:tcPr marL="129979" marR="129979" marT="64990" marB="6499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600"/>
                        <a:t>Check during training</a:t>
                      </a:r>
                    </a:p>
                  </a:txBody>
                  <a:tcPr marL="129979" marR="129979" marT="64990" marB="6499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600"/>
                        <a:t>✅ once per epoch</a:t>
                      </a:r>
                    </a:p>
                  </a:txBody>
                  <a:tcPr marL="129979" marR="129979" marT="64990" marB="64990" anchor="ctr"/>
                </a:tc>
                <a:extLst>
                  <a:ext uri="{0D108BD9-81ED-4DB2-BD59-A6C34878D82A}">
                    <a16:rowId xmlns:a16="http://schemas.microsoft.com/office/drawing/2014/main" val="1531022066"/>
                  </a:ext>
                </a:extLst>
              </a:tr>
              <a:tr h="134543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600" b="1"/>
                        <a:t>Test</a:t>
                      </a:r>
                      <a:endParaRPr lang="en-US" sz="2600"/>
                    </a:p>
                  </a:txBody>
                  <a:tcPr marL="129979" marR="129979" marT="64990" marB="6499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600"/>
                        <a:t>10 %</a:t>
                      </a:r>
                    </a:p>
                  </a:txBody>
                  <a:tcPr marL="129979" marR="129979" marT="64990" marB="6499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600"/>
                        <a:t>Final report card</a:t>
                      </a:r>
                    </a:p>
                  </a:txBody>
                  <a:tcPr marL="129979" marR="129979" marT="64990" marB="6499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600"/>
                        <a:t>❌ until very end</a:t>
                      </a:r>
                    </a:p>
                  </a:txBody>
                  <a:tcPr marL="129979" marR="129979" marT="64990" marB="64990" anchor="ctr"/>
                </a:tc>
                <a:extLst>
                  <a:ext uri="{0D108BD9-81ED-4DB2-BD59-A6C34878D82A}">
                    <a16:rowId xmlns:a16="http://schemas.microsoft.com/office/drawing/2014/main" val="15622030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9214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944C32-6445-5CE9-0255-7FBB991FA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+mj-lt"/>
                <a:cs typeface="+mj-lt"/>
              </a:rPr>
              <a:t>Real Leaves Vary—So We Augment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09545-2E93-907B-38E5-E804D2AD3C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536397" cy="393528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i="1">
                <a:ea typeface="+mn-lt"/>
                <a:cs typeface="+mn-lt"/>
              </a:rPr>
              <a:t>Data augmentation</a:t>
            </a:r>
            <a:r>
              <a:rPr lang="en-US" sz="2400">
                <a:ea typeface="+mn-lt"/>
                <a:cs typeface="+mn-lt"/>
              </a:rPr>
              <a:t> = create </a:t>
            </a:r>
            <a:r>
              <a:rPr lang="en-US" sz="2400" b="1">
                <a:ea typeface="+mn-lt"/>
                <a:cs typeface="+mn-lt"/>
              </a:rPr>
              <a:t>synthetic variety</a:t>
            </a:r>
            <a:r>
              <a:rPr lang="en-US" sz="2400">
                <a:ea typeface="+mn-lt"/>
                <a:cs typeface="+mn-lt"/>
              </a:rPr>
              <a:t> from each photo.</a:t>
            </a:r>
            <a:br>
              <a:rPr lang="en-US" sz="2400">
                <a:ea typeface="+mn-lt"/>
                <a:cs typeface="+mn-lt"/>
              </a:rPr>
            </a:br>
            <a:r>
              <a:rPr lang="en-US" sz="2400">
                <a:ea typeface="+mn-lt"/>
                <a:cs typeface="+mn-lt"/>
              </a:rPr>
              <a:t> We randomly apply:</a:t>
            </a:r>
          </a:p>
          <a:p>
            <a:r>
              <a:rPr lang="en-US" sz="2400" b="1">
                <a:ea typeface="+mn-lt"/>
                <a:cs typeface="+mn-lt"/>
              </a:rPr>
              <a:t>Rotate</a:t>
            </a:r>
            <a:r>
              <a:rPr lang="en-US" sz="2400">
                <a:ea typeface="+mn-lt"/>
                <a:cs typeface="+mn-lt"/>
              </a:rPr>
              <a:t> (0–40°)</a:t>
            </a:r>
            <a:endParaRPr lang="en-US" sz="2400"/>
          </a:p>
          <a:p>
            <a:r>
              <a:rPr lang="en-US" sz="2400" b="1">
                <a:ea typeface="+mn-lt"/>
                <a:cs typeface="+mn-lt"/>
              </a:rPr>
              <a:t>Shift</a:t>
            </a:r>
            <a:r>
              <a:rPr lang="en-US" sz="2400">
                <a:ea typeface="+mn-lt"/>
                <a:cs typeface="+mn-lt"/>
              </a:rPr>
              <a:t> (20 % left/right/up/down)</a:t>
            </a:r>
            <a:endParaRPr lang="en-US" sz="2400"/>
          </a:p>
          <a:p>
            <a:r>
              <a:rPr lang="en-US" sz="2400" b="1">
                <a:ea typeface="+mn-lt"/>
                <a:cs typeface="+mn-lt"/>
              </a:rPr>
              <a:t>Zoom</a:t>
            </a:r>
            <a:r>
              <a:rPr lang="en-US" sz="2400">
                <a:ea typeface="+mn-lt"/>
                <a:cs typeface="+mn-lt"/>
              </a:rPr>
              <a:t> (±20 %)</a:t>
            </a:r>
            <a:endParaRPr lang="en-US" sz="2400"/>
          </a:p>
          <a:p>
            <a:r>
              <a:rPr lang="en-US" sz="2400" b="1">
                <a:ea typeface="+mn-lt"/>
                <a:cs typeface="+mn-lt"/>
              </a:rPr>
              <a:t>Shear</a:t>
            </a:r>
            <a:r>
              <a:rPr lang="en-US" sz="2400">
                <a:ea typeface="+mn-lt"/>
                <a:cs typeface="+mn-lt"/>
              </a:rPr>
              <a:t> (slant)</a:t>
            </a:r>
            <a:endParaRPr lang="en-US" sz="2400"/>
          </a:p>
          <a:p>
            <a:r>
              <a:rPr lang="en-US" sz="2400" b="1">
                <a:ea typeface="+mn-lt"/>
                <a:cs typeface="+mn-lt"/>
              </a:rPr>
              <a:t>Horizontal flip</a:t>
            </a:r>
            <a:endParaRPr lang="en-US" sz="2400"/>
          </a:p>
          <a:p>
            <a:r>
              <a:rPr lang="en-US" sz="2400" b="1">
                <a:ea typeface="+mn-lt"/>
                <a:cs typeface="+mn-lt"/>
              </a:rPr>
              <a:t>Brightness rescale</a:t>
            </a:r>
            <a:endParaRPr lang="en-US" sz="2400"/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467375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58E64A-85B6-748D-60FA-3B27606E2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sz="4100">
                <a:solidFill>
                  <a:srgbClr val="FFFFFF"/>
                </a:solidFill>
                <a:ea typeface="+mj-lt"/>
                <a:cs typeface="+mj-lt"/>
              </a:rPr>
              <a:t>Idea of a Convolutional Neural Network</a:t>
            </a:r>
            <a:endParaRPr lang="en-US" sz="4100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AEDD8-4263-953A-ECD0-F6D69C276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None/>
            </a:pPr>
            <a:r>
              <a:rPr lang="en-US">
                <a:ea typeface="+mn-lt"/>
                <a:cs typeface="+mn-lt"/>
              </a:rPr>
              <a:t>A CNN is like a </a:t>
            </a:r>
            <a:r>
              <a:rPr lang="en-US" b="1">
                <a:ea typeface="+mn-lt"/>
                <a:cs typeface="+mn-lt"/>
              </a:rPr>
              <a:t>layer cake</a:t>
            </a:r>
            <a:r>
              <a:rPr lang="en-US">
                <a:ea typeface="+mn-lt"/>
                <a:cs typeface="+mn-lt"/>
              </a:rPr>
              <a:t> that turns raw pixels into decisions.</a:t>
            </a:r>
            <a:endParaRPr lang="en-US"/>
          </a:p>
          <a:p>
            <a:pPr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Convolution Layer</a:t>
            </a:r>
            <a:r>
              <a:rPr lang="en-US">
                <a:ea typeface="+mn-lt"/>
                <a:cs typeface="+mn-lt"/>
              </a:rPr>
              <a:t> – slides small filters to catch edges &amp; spots</a:t>
            </a:r>
            <a:endParaRPr lang="en-US"/>
          </a:p>
          <a:p>
            <a:pPr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Activation (ReLU)</a:t>
            </a:r>
            <a:r>
              <a:rPr lang="en-US">
                <a:ea typeface="+mn-lt"/>
                <a:cs typeface="+mn-lt"/>
              </a:rPr>
              <a:t> – keeps positive signals, discards noise</a:t>
            </a:r>
            <a:endParaRPr lang="en-US"/>
          </a:p>
          <a:p>
            <a:pPr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Pooling Layer</a:t>
            </a:r>
            <a:r>
              <a:rPr lang="en-US">
                <a:ea typeface="+mn-lt"/>
                <a:cs typeface="+mn-lt"/>
              </a:rPr>
              <a:t> – shrinks the picture, keeps strongest signals</a:t>
            </a:r>
            <a:endParaRPr lang="en-US"/>
          </a:p>
          <a:p>
            <a:pPr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Stack several times → build complex features</a:t>
            </a:r>
            <a:endParaRPr lang="en-US"/>
          </a:p>
          <a:p>
            <a:pPr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Dense (Fully Connected) Layer</a:t>
            </a:r>
            <a:r>
              <a:rPr lang="en-US">
                <a:ea typeface="+mn-lt"/>
                <a:cs typeface="+mn-lt"/>
              </a:rPr>
              <a:t> – votes “Healthy” or “Sick”</a:t>
            </a:r>
            <a:endParaRPr lang="en-US"/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262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D318CC-E2A8-4E27-9548-A047A7899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D7F7E0-3A0C-E24A-EBA4-D54F21E60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5" y="1463040"/>
            <a:ext cx="3796306" cy="2690949"/>
          </a:xfrm>
        </p:spPr>
        <p:txBody>
          <a:bodyPr anchor="t">
            <a:normAutofit/>
          </a:bodyPr>
          <a:lstStyle/>
          <a:p>
            <a:r>
              <a:rPr lang="en-US" sz="4800">
                <a:ea typeface="+mj-lt"/>
                <a:cs typeface="+mj-lt"/>
              </a:rPr>
              <a:t>Inside One Convolution Block</a:t>
            </a:r>
            <a:endParaRPr lang="en-US" sz="48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14B560F-9DD7-4302-A60B-EBD3EF59B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9667" y="4415246"/>
            <a:ext cx="11982332" cy="2087795"/>
            <a:chOff x="143163" y="5763486"/>
            <a:chExt cx="11982332" cy="739555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A9A4357-BD1D-4622-A4FE-766E6AB8DE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357444" y="5763486"/>
              <a:ext cx="11768051" cy="73955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21D6966-343E-49AC-A026-D2497E0C3C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43163" y="5763486"/>
              <a:ext cx="1" cy="73955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06" y="587829"/>
            <a:ext cx="6505300" cy="56823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F5BCC6-283F-D57E-94B3-3AA80DCF1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6218" y="1463039"/>
            <a:ext cx="5542387" cy="430044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>
                <a:ea typeface="+mn-lt"/>
                <a:cs typeface="+mn-lt"/>
              </a:rPr>
              <a:t>Input (150×150×3)   # small crop area</a:t>
            </a:r>
            <a:endParaRPr lang="en-US" sz="2200"/>
          </a:p>
          <a:p>
            <a:r>
              <a:rPr lang="en-US" sz="2200">
                <a:ea typeface="+mn-lt"/>
                <a:cs typeface="+mn-lt"/>
              </a:rPr>
              <a:t>│</a:t>
            </a:r>
            <a:endParaRPr lang="en-US" sz="2200"/>
          </a:p>
          <a:p>
            <a:r>
              <a:rPr lang="en-US" sz="2200">
                <a:ea typeface="+mn-lt"/>
                <a:cs typeface="+mn-lt"/>
              </a:rPr>
              <a:t>├─ Convolution 3×3×32 filters   → feature map of edges</a:t>
            </a:r>
            <a:endParaRPr lang="en-US" sz="2200"/>
          </a:p>
          <a:p>
            <a:r>
              <a:rPr lang="en-US" sz="2200">
                <a:ea typeface="+mn-lt"/>
                <a:cs typeface="+mn-lt"/>
              </a:rPr>
              <a:t>│</a:t>
            </a:r>
            <a:endParaRPr lang="en-US" sz="2200"/>
          </a:p>
          <a:p>
            <a:r>
              <a:rPr lang="en-US" sz="2200">
                <a:ea typeface="+mn-lt"/>
                <a:cs typeface="+mn-lt"/>
              </a:rPr>
              <a:t>├─ ReLU                       # keep positives</a:t>
            </a:r>
            <a:endParaRPr lang="en-US" sz="2200"/>
          </a:p>
          <a:p>
            <a:r>
              <a:rPr lang="en-US" sz="2200">
                <a:ea typeface="+mn-lt"/>
                <a:cs typeface="+mn-lt"/>
              </a:rPr>
              <a:t>│</a:t>
            </a:r>
            <a:endParaRPr lang="en-US" sz="2200"/>
          </a:p>
          <a:p>
            <a:r>
              <a:rPr lang="en-US" sz="2200">
                <a:ea typeface="+mn-lt"/>
                <a:cs typeface="+mn-lt"/>
              </a:rPr>
              <a:t>└─ MaxPooling 2×2             → halves width &amp; height</a:t>
            </a:r>
            <a:endParaRPr lang="en-US" sz="2200"/>
          </a:p>
          <a:p>
            <a:r>
              <a:rPr lang="en-US" sz="2200">
                <a:ea typeface="+mn-lt"/>
                <a:cs typeface="+mn-lt"/>
              </a:rPr>
              <a:t>     Output (75×75×32)</a:t>
            </a: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40446146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e6d719a-4241-47a7-b1e9-f2b455921ede">
      <Terms xmlns="http://schemas.microsoft.com/office/infopath/2007/PartnerControls"/>
    </lcf76f155ced4ddcb4097134ff3c332f>
    <TaxCatchAll xmlns="7c232f3c-a54c-4e4e-bb14-261a5cbdc9db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E1EC36AFCF37D429AE6F5E4BCD1CB54" ma:contentTypeVersion="12" ma:contentTypeDescription="Create a new document." ma:contentTypeScope="" ma:versionID="6e25d415570e7bcf399fff7f6d9744c0">
  <xsd:schema xmlns:xsd="http://www.w3.org/2001/XMLSchema" xmlns:xs="http://www.w3.org/2001/XMLSchema" xmlns:p="http://schemas.microsoft.com/office/2006/metadata/properties" xmlns:ns2="4e6d719a-4241-47a7-b1e9-f2b455921ede" xmlns:ns3="7c232f3c-a54c-4e4e-bb14-261a5cbdc9db" targetNamespace="http://schemas.microsoft.com/office/2006/metadata/properties" ma:root="true" ma:fieldsID="a01534688678723246d6930c6f8f0b07" ns2:_="" ns3:_="">
    <xsd:import namespace="4e6d719a-4241-47a7-b1e9-f2b455921ede"/>
    <xsd:import namespace="7c232f3c-a54c-4e4e-bb14-261a5cbdc9d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6d719a-4241-47a7-b1e9-f2b455921ed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fa0c477a-f09e-4137-8c49-77869fdcca9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232f3c-a54c-4e4e-bb14-261a5cbdc9db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e182729b-3c25-47d3-8e58-430abb06b144}" ma:internalName="TaxCatchAll" ma:showField="CatchAllData" ma:web="7c232f3c-a54c-4e4e-bb14-261a5cbdc9d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601ADEE-8849-484F-97B2-D6653B5231D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6283D26-0E00-4EC6-9578-3BB2285BA2B6}">
  <ds:schemaRefs>
    <ds:schemaRef ds:uri="4e6d719a-4241-47a7-b1e9-f2b455921ede"/>
    <ds:schemaRef ds:uri="7c232f3c-a54c-4e4e-bb14-261a5cbdc9d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D995DC7-2421-4819-B24B-470397EC68E1}">
  <ds:schemaRefs>
    <ds:schemaRef ds:uri="4e6d719a-4241-47a7-b1e9-f2b455921ede"/>
    <ds:schemaRef ds:uri="7c232f3c-a54c-4e4e-bb14-261a5cbdc9d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15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Teaching a Computer to Spot Diseased Leaves  AI-Powered Image Diagnosis for Plant Pathology</vt:lpstr>
      <vt:lpstr>Road-map </vt:lpstr>
      <vt:lpstr>Why Diagnose with Images?</vt:lpstr>
      <vt:lpstr>What Is a Digital Leaf Photo?</vt:lpstr>
      <vt:lpstr>Supervised Learning: 3 Easy Steps</vt:lpstr>
      <vt:lpstr>Training, Validation, Testing</vt:lpstr>
      <vt:lpstr>Real Leaves Vary—So We Augment</vt:lpstr>
      <vt:lpstr>Idea of a Convolutional Neural Network</vt:lpstr>
      <vt:lpstr>Inside One Convolution Block</vt:lpstr>
      <vt:lpstr>How Features Become Hierarchies</vt:lpstr>
      <vt:lpstr>How the Model Learns</vt:lpstr>
      <vt:lpstr>HOW THE NOTEBOOK DOES IT (CODE SECTION)...</vt:lpstr>
      <vt:lpstr>Responsible Use &amp; Next Steps</vt:lpstr>
      <vt:lpstr>Key Take-Aways &amp; Resources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5</cp:revision>
  <dcterms:created xsi:type="dcterms:W3CDTF">2025-07-10T18:25:29Z</dcterms:created>
  <dcterms:modified xsi:type="dcterms:W3CDTF">2025-07-23T19:38:42Z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0x0101008E1EC36AFCF37D429AE6F5E4BCD1CB54</vt:lpwstr>
  </property>
  <property fmtid="{D5CDD505-2E9C-101B-9397-08002B2CF9AE}" pid="3" name="MediaServiceImageTags">
    <vt:lpwstr/>
  </property>
</Properties>
</file>

<file path=docProps/thumbnail.jpeg>
</file>